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8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59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theme/theme60.xml" ContentType="application/vnd.openxmlformats-officedocument.theme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theme/theme61.xml" ContentType="application/vnd.openxmlformats-officedocument.theme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theme/theme62.xml" ContentType="application/vnd.openxmlformats-officedocument.theme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theme/theme63.xml" ContentType="application/vnd.openxmlformats-officedocument.theme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  <p:sldMasterId id="2147483673" r:id="rId25"/>
    <p:sldMasterId id="2147483674" r:id="rId26"/>
    <p:sldMasterId id="2147483675" r:id="rId27"/>
    <p:sldMasterId id="2147483676" r:id="rId28"/>
    <p:sldMasterId id="2147483677" r:id="rId29"/>
    <p:sldMasterId id="2147483678" r:id="rId30"/>
    <p:sldMasterId id="2147483679" r:id="rId31"/>
    <p:sldMasterId id="2147483680" r:id="rId32"/>
    <p:sldMasterId id="2147483681" r:id="rId33"/>
    <p:sldMasterId id="2147483682" r:id="rId34"/>
    <p:sldMasterId id="2147483683" r:id="rId35"/>
    <p:sldMasterId id="2147483684" r:id="rId36"/>
    <p:sldMasterId id="2147483685" r:id="rId37"/>
    <p:sldMasterId id="2147483686" r:id="rId38"/>
    <p:sldMasterId id="2147483687" r:id="rId39"/>
    <p:sldMasterId id="2147483688" r:id="rId40"/>
    <p:sldMasterId id="2147483689" r:id="rId41"/>
    <p:sldMasterId id="2147483690" r:id="rId42"/>
    <p:sldMasterId id="2147483691" r:id="rId43"/>
    <p:sldMasterId id="2147483692" r:id="rId44"/>
    <p:sldMasterId id="2147483693" r:id="rId45"/>
    <p:sldMasterId id="2147483694" r:id="rId46"/>
    <p:sldMasterId id="2147483695" r:id="rId47"/>
    <p:sldMasterId id="2147483696" r:id="rId48"/>
    <p:sldMasterId id="2147483697" r:id="rId49"/>
    <p:sldMasterId id="2147483698" r:id="rId50"/>
    <p:sldMasterId id="2147483699" r:id="rId51"/>
    <p:sldMasterId id="2147483700" r:id="rId52"/>
    <p:sldMasterId id="2147483701" r:id="rId53"/>
    <p:sldMasterId id="2147483702" r:id="rId54"/>
    <p:sldMasterId id="2147483703" r:id="rId55"/>
    <p:sldMasterId id="2147483704" r:id="rId56"/>
    <p:sldMasterId id="2147483705" r:id="rId57"/>
    <p:sldMasterId id="2147483706" r:id="rId58"/>
    <p:sldMasterId id="2147483707" r:id="rId59"/>
    <p:sldMasterId id="2147484357" r:id="rId60"/>
    <p:sldMasterId id="2147484362" r:id="rId61"/>
    <p:sldMasterId id="2147484374" r:id="rId62"/>
    <p:sldMasterId id="2147484386" r:id="rId63"/>
    <p:sldMasterId id="2147484400" r:id="rId64"/>
  </p:sldMasterIdLst>
  <p:notesMasterIdLst>
    <p:notesMasterId r:id="rId93"/>
  </p:notesMasterIdLst>
  <p:handoutMasterIdLst>
    <p:handoutMasterId r:id="rId94"/>
  </p:handoutMasterIdLst>
  <p:sldIdLst>
    <p:sldId id="388" r:id="rId65"/>
    <p:sldId id="258" r:id="rId66"/>
    <p:sldId id="259" r:id="rId67"/>
    <p:sldId id="390" r:id="rId68"/>
    <p:sldId id="389" r:id="rId69"/>
    <p:sldId id="292" r:id="rId70"/>
    <p:sldId id="303" r:id="rId71"/>
    <p:sldId id="373" r:id="rId72"/>
    <p:sldId id="384" r:id="rId73"/>
    <p:sldId id="293" r:id="rId74"/>
    <p:sldId id="365" r:id="rId75"/>
    <p:sldId id="377" r:id="rId76"/>
    <p:sldId id="383" r:id="rId77"/>
    <p:sldId id="263" r:id="rId78"/>
    <p:sldId id="266" r:id="rId79"/>
    <p:sldId id="295" r:id="rId80"/>
    <p:sldId id="287" r:id="rId81"/>
    <p:sldId id="375" r:id="rId82"/>
    <p:sldId id="279" r:id="rId83"/>
    <p:sldId id="282" r:id="rId84"/>
    <p:sldId id="300" r:id="rId85"/>
    <p:sldId id="306" r:id="rId86"/>
    <p:sldId id="380" r:id="rId87"/>
    <p:sldId id="381" r:id="rId88"/>
    <p:sldId id="382" r:id="rId89"/>
    <p:sldId id="386" r:id="rId90"/>
    <p:sldId id="387" r:id="rId91"/>
    <p:sldId id="363" r:id="rId92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1pPr>
    <a:lvl2pPr marL="4518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2pPr>
    <a:lvl3pPr marL="9038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3pPr>
    <a:lvl4pPr marL="135577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4pPr>
    <a:lvl5pPr marL="18076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5pPr>
    <a:lvl6pPr marL="2259628" algn="l" defTabSz="9038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6pPr>
    <a:lvl7pPr marL="2711552" algn="l" defTabSz="9038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7pPr>
    <a:lvl8pPr marL="3163476" algn="l" defTabSz="9038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8pPr>
    <a:lvl9pPr marL="3615405" algn="l" defTabSz="9038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00"/>
    <a:srgbClr val="E9EDF4"/>
    <a:srgbClr val="759D1B"/>
    <a:srgbClr val="57791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86" d="100"/>
          <a:sy n="86" d="100"/>
        </p:scale>
        <p:origin x="153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50"/>
    </p:cViewPr>
  </p:sorterViewPr>
  <p:notesViewPr>
    <p:cSldViewPr>
      <p:cViewPr varScale="1">
        <p:scale>
          <a:sx n="55" d="100"/>
          <a:sy n="55" d="100"/>
        </p:scale>
        <p:origin x="-2832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63" Type="http://schemas.openxmlformats.org/officeDocument/2006/relationships/slideMaster" Target="slideMasters/slideMaster63.xml"/><Relationship Id="rId68" Type="http://schemas.openxmlformats.org/officeDocument/2006/relationships/slide" Target="slides/slide4.xml"/><Relationship Id="rId76" Type="http://schemas.openxmlformats.org/officeDocument/2006/relationships/slide" Target="slides/slide12.xml"/><Relationship Id="rId84" Type="http://schemas.openxmlformats.org/officeDocument/2006/relationships/slide" Target="slides/slide20.xml"/><Relationship Id="rId89" Type="http://schemas.openxmlformats.org/officeDocument/2006/relationships/slide" Target="slides/slide25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7.xml"/><Relationship Id="rId92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66" Type="http://schemas.openxmlformats.org/officeDocument/2006/relationships/slide" Target="slides/slide2.xml"/><Relationship Id="rId74" Type="http://schemas.openxmlformats.org/officeDocument/2006/relationships/slide" Target="slides/slide10.xml"/><Relationship Id="rId79" Type="http://schemas.openxmlformats.org/officeDocument/2006/relationships/slide" Target="slides/slide15.xml"/><Relationship Id="rId87" Type="http://schemas.openxmlformats.org/officeDocument/2006/relationships/slide" Target="slides/slide23.xml"/><Relationship Id="rId5" Type="http://schemas.openxmlformats.org/officeDocument/2006/relationships/slideMaster" Target="slideMasters/slideMaster5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8.xml"/><Relationship Id="rId90" Type="http://schemas.openxmlformats.org/officeDocument/2006/relationships/slide" Target="slides/slide26.xml"/><Relationship Id="rId95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" Target="slides/slide5.xml"/><Relationship Id="rId77" Type="http://schemas.openxmlformats.org/officeDocument/2006/relationships/slide" Target="slides/slide13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8.xml"/><Relationship Id="rId80" Type="http://schemas.openxmlformats.org/officeDocument/2006/relationships/slide" Target="slides/slide16.xml"/><Relationship Id="rId85" Type="http://schemas.openxmlformats.org/officeDocument/2006/relationships/slide" Target="slides/slide2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" Target="slides/slide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" Target="slides/slide6.xml"/><Relationship Id="rId75" Type="http://schemas.openxmlformats.org/officeDocument/2006/relationships/slide" Target="slides/slide11.xml"/><Relationship Id="rId83" Type="http://schemas.openxmlformats.org/officeDocument/2006/relationships/slide" Target="slides/slide19.xml"/><Relationship Id="rId88" Type="http://schemas.openxmlformats.org/officeDocument/2006/relationships/slide" Target="slides/slide24.xml"/><Relationship Id="rId91" Type="http://schemas.openxmlformats.org/officeDocument/2006/relationships/slide" Target="slides/slide27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" Target="slides/slide1.xml"/><Relationship Id="rId73" Type="http://schemas.openxmlformats.org/officeDocument/2006/relationships/slide" Target="slides/slide9.xml"/><Relationship Id="rId78" Type="http://schemas.openxmlformats.org/officeDocument/2006/relationships/slide" Target="slides/slide14.xml"/><Relationship Id="rId81" Type="http://schemas.openxmlformats.org/officeDocument/2006/relationships/slide" Target="slides/slide17.xml"/><Relationship Id="rId86" Type="http://schemas.openxmlformats.org/officeDocument/2006/relationships/slide" Target="slides/slide22.xml"/><Relationship Id="rId9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006" cy="51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192" tIns="48596" rIns="97192" bIns="48596" numCol="1" anchor="t" anchorCtr="0" compatLnSpc="1">
            <a:prstTxWarp prst="textNoShape">
              <a:avLst/>
            </a:prstTxWarp>
          </a:bodyPr>
          <a:lstStyle>
            <a:lvl1pPr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687" y="0"/>
            <a:ext cx="3077006" cy="51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192" tIns="48596" rIns="97192" bIns="4859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0785"/>
            <a:ext cx="3077006" cy="51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192" tIns="48596" rIns="97192" bIns="48596" numCol="1" anchor="b" anchorCtr="0" compatLnSpc="1">
            <a:prstTxWarp prst="textNoShape">
              <a:avLst/>
            </a:prstTxWarp>
          </a:bodyPr>
          <a:lstStyle>
            <a:lvl1pPr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687" y="9720785"/>
            <a:ext cx="3077006" cy="51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192" tIns="48596" rIns="97192" bIns="4859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fld id="{AD273E58-C4C7-4B20-840A-7C4BCD0D99DD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2738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006" cy="51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defTabSz="990477"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687" y="0"/>
            <a:ext cx="3077006" cy="51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algn="r" defTabSz="990477"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573" y="4862141"/>
            <a:ext cx="5678154" cy="460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0785"/>
            <a:ext cx="3077006" cy="51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defTabSz="990477"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687" y="9720785"/>
            <a:ext cx="3077006" cy="51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algn="r" defTabSz="990477"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fld id="{F6D40B93-4F71-4D83-AB8B-B2563583474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0957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189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038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5577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0769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59628" algn="l" defTabSz="9038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1552" algn="l" defTabSz="9038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63476" algn="l" defTabSz="9038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15405" algn="l" defTabSz="9038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49DE9-3CA3-4C41-A485-9D29A33B4676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922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D40B93-4F71-4D83-AB8B-B25635834740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4957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D40B93-4F71-4D83-AB8B-B25635834740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925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D40B93-4F71-4D83-AB8B-B25635834740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732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D40B93-4F71-4D83-AB8B-B25635834740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446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0600" y="766763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63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95525" indent="-305972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223885" indent="-2447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713438" indent="-2447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202993" indent="-2447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692547" indent="-244777" defTabSz="489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3182100" indent="-244777" defTabSz="489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671655" indent="-244777" defTabSz="489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4161209" indent="-244777" defTabSz="489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fld id="{F4646902-7693-4B82-A48E-98AB0B2330D0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28</a:t>
            </a:fld>
            <a:endParaRPr 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D40B93-4F71-4D83-AB8B-B25635834740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9417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D40B93-4F71-4D83-AB8B-B25635834740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015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82947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CL" smtClean="0"/>
          </a:p>
        </p:txBody>
      </p:sp>
      <p:sp>
        <p:nvSpPr>
          <p:cNvPr id="8294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89682" indent="-303724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214895" indent="-242979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700853" indent="-242979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186810" indent="-242979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fld id="{08F8BC50-B8A0-4DBB-A172-4C3423F0102F}" type="slidenum">
              <a:rPr lang="es-ES" smtClean="0"/>
              <a:pPr eaLnBrk="1" hangingPunct="1"/>
              <a:t>6</a:t>
            </a:fld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CL" smtClean="0"/>
          </a:p>
        </p:txBody>
      </p:sp>
      <p:sp>
        <p:nvSpPr>
          <p:cNvPr id="8397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89682" indent="-303724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214895" indent="-242979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700853" indent="-242979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186810" indent="-242979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fld id="{5270BB7B-7282-4CCB-AD3C-7C45EE7548F9}" type="slidenum">
              <a:rPr lang="es-ES" smtClean="0"/>
              <a:pPr eaLnBrk="1" hangingPunct="1"/>
              <a:t>10</a:t>
            </a:fld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CL" dirty="0" smtClean="0"/>
          </a:p>
        </p:txBody>
      </p:sp>
      <p:sp>
        <p:nvSpPr>
          <p:cNvPr id="8397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89682" indent="-303724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214895" indent="-242979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700853" indent="-242979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186810" indent="-242979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fld id="{5270BB7B-7282-4CCB-AD3C-7C45EE7548F9}" type="slidenum">
              <a:rPr lang="es-ES" smtClean="0"/>
              <a:pPr eaLnBrk="1" hangingPunct="1"/>
              <a:t>11</a:t>
            </a:fld>
            <a:endParaRPr 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D40B93-4F71-4D83-AB8B-B25635834740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816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D40B93-4F71-4D83-AB8B-B25635834740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111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8499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CL" smtClean="0"/>
          </a:p>
        </p:txBody>
      </p:sp>
      <p:sp>
        <p:nvSpPr>
          <p:cNvPr id="8499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89682" indent="-303724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214895" indent="-242979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700853" indent="-242979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186810" indent="-242979" defTabSz="990477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fld id="{221BDB32-A1F6-4087-B047-855ABABCF64B}" type="slidenum">
              <a:rPr lang="es-ES" smtClean="0"/>
              <a:pPr eaLnBrk="1" hangingPunct="1"/>
              <a:t>16</a:t>
            </a:fld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C2AC1-9DB3-402C-BEBC-A71B0B1D5C3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AE4F8-B427-4AD6-B5B2-E4E3CF272F9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64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87B68-8E73-498C-80FD-67433F7D3159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07044-3BDD-487D-9A1A-26455234F5F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595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7472F-0A0E-44AF-AC60-41D5A2B80F7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17E60-5B79-48A3-B819-3E8B07E31CB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599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4DBC4-B489-48ED-88C9-A52C2092FE62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89FE2-9621-4D98-94F5-D3CC206CD3F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803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  <a:prstGeom prst="rect">
            <a:avLst/>
          </a:prstGeom>
        </p:spPr>
        <p:txBody>
          <a:bodyPr lIns="90369" tIns="45128" rIns="90369" bIns="45128"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6D3-870D-4F35-8D53-9D63B36300B7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45496-6753-4F6E-B81F-271ADC51C32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883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13CD0-0ED6-4EA2-84B6-F9DE5176F542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E6FE9-9194-4C14-B759-FA365FA78CE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733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8740A-553B-4E83-81B9-EB430850AADE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B0517-5CFB-4CDF-A473-9BE970EC9A5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944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0654C-9089-4E97-8888-7E8159E6B7CD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B88BA-5DF4-4F9D-A6EC-15231B79AB2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19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5E78D-A035-486A-9152-17C81ED8A76E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F774C-CEFD-4824-A27A-14C381B0078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993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5EA9-6AC1-4B06-B3BA-949C5C1C79DB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4B28B-933C-4880-8D7E-A5EF443DE3A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584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65F33-F520-406E-B0A4-475B7E244EF4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8B490-9A81-4848-A70E-C40741D9EAD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047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26B8E-DEA9-49D6-9FC0-E92B0D263EF7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5FA8B-C0D1-432C-A64D-147B215659D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58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999A8-474C-4101-A491-3EDF59C86825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E13BE-F63C-443E-8276-300F56AABF5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549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05DFF-0770-42BE-9452-17866054F556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A9407-76C3-4FE8-9517-66B7AD0D61C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967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6DA92-9AAB-454A-AA00-C9C27FD0C578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D6499-4224-4DDC-B013-322EBF3E815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375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C12DF-08D0-4C4A-9827-5D661E79B706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42D7E-8352-4856-A8AE-10812FD8101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910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6303B-C21C-4E95-83B6-1087EDB9B8F5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12D49-6E0A-45B7-B6F2-6F1D9BB5BC9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9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8ECD-C842-41AB-8A09-7AA5E7F35ECB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F7B3C-55D9-4E41-848D-FF4F4AB6AE2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209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3C361-5AC5-4326-9356-0026F0A5BF65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CCE1C-707B-4430-95DC-9708A4B4C0D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379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F8E17-1B6A-4D43-BBFD-9848311B0613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96DF-4F1B-4371-8C73-2E78A1EBCD9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079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05B61-EB95-4D59-986D-CC4BBC4D34B2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94C92-7A0C-4347-ADB3-EC607896E68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27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AA55E-A0E3-449B-A282-666BEC124E1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2332C-5AB5-41DC-910E-E1BC33AAADE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01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1EA83-5861-40D3-8244-9F75DF07AC0B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BC72-8A6A-47DE-AA1C-2CB290B378D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97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CACD7-37C1-4780-8006-2BC46D9577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146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1C8A8-2AE5-46B3-89AB-20C4E1F98B05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21277-9419-4B69-AA1D-B876DB11F0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718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2C728-F69A-48F2-82EA-00D85BE0E3C4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289FB-546F-423C-B178-CD8DA273FD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563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DBEEC-25DE-4B6D-8036-C176C0C76F68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CCD7A-38B3-418A-AF00-982E88B2F86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10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9933-08F5-4CA5-BB4B-5A45879AD239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F894-5173-484D-B35D-171DD859D1D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678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4988F-E08B-43E9-A172-A02F5CA276F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D7D7B-3E2A-473D-B4E1-5A0F840D1AC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274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D0E96-EE2B-4D4B-9EA1-DB82EFF9763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88E20-81ED-4045-9D37-2DA949EB168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445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A6331-915D-4001-BCA5-6FC576B73653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8F8DB-6FA5-48F9-8A42-D5F6085610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117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16BF4-9B6C-44DE-A734-CE1E22F18039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9E3ED-1CE3-4359-B4D4-ABAB63C4480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681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819CA-18B6-411F-BEAD-AE83EB989B06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6B1A5-6B01-4731-BA09-A457F5EBD15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239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173DB-82C2-4507-9941-8C3C3FAD985E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13789-CC85-4450-A034-72090D0E90A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07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0B487-2DC2-4E8D-86B1-5B01327B176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618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6A6CC-4479-47E8-A4CE-614106A89B8C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52CD6-F1BD-467F-A9B1-902C2E771B4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244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F0756-7BD4-4EC6-8FB0-8563396A3C97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6D422-9811-42D0-8020-E61088A6BBA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142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A8539-808F-4159-932C-6873CE036F2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98BAD-FDBE-4941-8164-F259D46FBF6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925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65BBF-AF8B-4B12-8135-3EBFAF800AD5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A6E22-52FF-4DEC-9F40-9BF73D58580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087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8ADBA-0A36-42F8-9870-95B07E140CA6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D0058-4FA5-42A1-A081-AA5A1B9A20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941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22938-487A-4E1D-8618-E0A722E2A7E4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42264-3D32-4EAA-90C2-4924E3AE2DC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924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7164B-C86B-4F8E-BF5F-C9D66E9365C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0FC65-87B5-4C8E-9952-465387F4AB3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487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7D03D-02FB-4919-BCCD-EFA2F25764D5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0B437-B963-479E-8338-6B343E723A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096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E64E8-D0FB-47C8-A3D0-48FAB62A4B3A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076C8-ADAD-4199-A586-C03A86FEA6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045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CCC64-E276-4A79-A036-620227BBC866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07416-C7EC-4B6A-873F-70EA9D03975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92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2B1F4-7F1D-459D-9C39-55A65F39097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9452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97BD7-6043-4891-85E5-A1E120BB9EB8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1F0CE-E5E3-4962-A0AB-4B6AB5685BE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34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C093-C940-4A4B-813A-F2DC633F429B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E0C19-C03C-42EA-A80E-81B5A7C2420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170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6C5E3-D24F-4E82-B917-85C1B70CA057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99ABA-C71B-45A4-8EEA-1ED72520E0A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984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0E449-6883-4D0F-AFE8-489EA7985FD3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59A42-ED45-49D7-8E28-DA4306419AA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456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43BB5-0194-4A85-A5FF-EF5C9413D2AD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24DB0-0E1D-48D6-8F96-F93D5138894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407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314F4-8CB1-49F9-B4AC-A505754518C4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74542-CCC8-4CC8-A7F0-92BB3DE227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470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8FB03-91F8-4BBD-9528-8C0DE28012B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C60C-0A57-469E-B78E-59A0DEEAE6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000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2BAEF-887D-4CA6-833B-FD1F6C42315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CC90-A810-42FB-9216-22E880AD438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698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32592-A608-4BA3-AA8C-852254F1637E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142B1-A5F1-447A-8D89-0C4D310966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683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2DD97-7E09-4586-8B63-092BDEAFA440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2930A-476C-4977-850C-44610929C28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15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6AF5A-6D1C-4883-9EC1-6038D179301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681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51F81-9910-4CC4-A386-E9D5EDC64193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2A414-22D3-4E99-A6F4-34BAB7FA9C3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62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E8001-CD7A-446B-9926-FEA6B00CE9A8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8F9FF-5512-4A2E-B74D-2C711710688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303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CCCCC-5BAF-41D9-A2A2-8D8664164ED4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483CE-3778-4E74-A30E-37A6E9E766C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21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3A412-9BAF-4C0E-B92F-445F158B95D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10F6A-D54E-4D0B-9A62-1E56EE3F8A6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247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74CCF-7093-425A-9C8F-1EFF3F7CC5F8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39CA4-9A8C-454C-BBA8-4C9C0461D01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411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2DB5A-9739-4544-9C46-BC58DFC2F4D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519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6A029-3CF7-4033-BB88-08E918E956A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52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3A0E1-3D61-4D06-81CF-449FA899163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845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299F6-60D9-4521-84AF-5D9A35AFE5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786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BE91E-11E1-45AE-A089-1C635065861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72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14DF3-F6B2-4430-BF8A-5A88AD9AF8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7991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D9BBC-03E6-406D-B411-35F45903EF8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557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AB7F7-3AE4-4701-BB08-6F1F9DFA224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052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E07BB-92D1-42E4-AAEE-CC568F45F1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0670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FC3B0-5E5A-4878-B5F2-E5B05AF10A8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78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57827-9CEF-426A-8128-BBC847905B5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572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5BA06-13FD-40ED-947B-C5A0A829A3F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121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177D1-8374-4E1B-B47F-17D857BD21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608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4B3FE-2D53-444A-A0DA-24826B47CD3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200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D424B-14EF-40EF-920C-249142739E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20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93927-5B56-41DD-A15A-D81EF429253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46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805ED-4046-4BF0-9E2C-CC7D5CEE4AD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1826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D4096-BD48-4571-A958-3CA52DC9B55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386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9592D-9889-4F82-95D0-79DF6C7E2D6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76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1B04F-23F3-44BC-ABE0-2D9035918ED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5067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4A39D-5C31-4765-AB78-336652E1215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266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35C83-3E03-4FF3-A336-7886AB0CB32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093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6E04-87AD-4EAF-B359-A1EDC74765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2864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7EA5A-DA99-4654-888A-96F04D08215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9556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8F691-840B-4D1F-9E1F-F63263475F2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7022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2341C-5B56-43E0-8E30-3D0EC3415F6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6513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E0444-8A34-41C1-AAF3-340D5F96201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03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75B04-499B-40AB-8F64-C370238A2F5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5222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4281D-EE15-41E7-BDF5-9C055FBB7DF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606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8174F-EA09-48BD-9A47-32CF7423AC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0004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829BE-1609-4377-B2D6-255A2DE18BD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0017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827CE-A853-4D76-A269-83EB12B25D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986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4CB10-E729-4BA5-9D6B-699394F1B01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906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1A279-6866-4E56-88A2-5C92AF34E2B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248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F1F6E-BB5E-42A8-9F4F-779F76BEC7B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2187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76AA-81EA-4237-98CC-EA2F7D3B22A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294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FF78F-80F8-4FC1-BE35-761657D4888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0472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C4AA8-EDD4-4EB3-9E9F-8D099405272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17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A19E5-AB2A-499E-A489-07C3773B690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895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DF432-E746-4EEA-B3A7-A64E2A1D551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3625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A47D5-E0EB-49E6-8B89-04039867F5B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6476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650F2-5A58-407D-8D44-DE4879E7BA3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249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3E0FB-7F27-4D4F-AFC3-3D82A579AE2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3501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4777C-FA73-49F0-9E44-65405923D30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4366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0CF9C-4EC5-4E75-AF55-611FA7225DF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7952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89FDA-45C9-4609-AD1A-59BA5B04091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0475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F882-3F9D-4BDE-8978-DC85E260680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787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835FF-FA17-4423-A6F5-C46878EE1D6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0765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2DDE6-2334-4F09-9A22-48CB3AC656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19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867F4-4A99-4A05-A980-FCD69586EB4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2F311-F27C-4E1C-A5EF-17C38320330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38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4C526-B52C-4571-A4BF-B1E49DE0FAB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0349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1F577-78FE-402A-971C-41A4FF37DDF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4270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E2A2E-4B08-453B-88FE-95D1AAF7E81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6494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30198-D7BB-40B0-A006-E4896E723D9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6991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C1461-EF79-4D61-87C8-12346DBEB55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2354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0FCA-61BF-478D-85AA-C6B9D2293C0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4803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38E13-D020-4067-B4FD-92CBAD9D115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9017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994-64A5-465A-BE4E-1D2926CE88C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0770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398B-E3F1-4A99-9D68-311CBD87BB3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1519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60BE9-4D81-468C-A02C-7296EF84CD3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564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F2453-489F-4B7D-B624-F40BA263141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16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64560-4998-4E8E-9657-055F51A4D5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857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FCB92-0032-4AAE-8F6B-DBDF2C0522F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3833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19449-5CE4-4F40-A984-A60F53343D2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4178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7DFE5-4F50-43CD-89FD-F2A24CB434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1820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ABB43-E36C-4707-8820-75F9D5BE25A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510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1A49C-8C99-482E-8468-C152ABC18E9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7077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DCB4F-D9FD-4514-93C8-E4C98C5E802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5603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0F99D-0D42-42CF-8D6C-F1E131A49CD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8972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D5957-3CB7-487D-A11E-6547351F840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3652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35D89-1AFF-4694-BEA8-258516D2DD1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0358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12330-607A-4076-A9BE-60FE42F6BCA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0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10951-84D9-4981-A4CC-290D798294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3940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F6625-248C-4272-B541-1CE436A3344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931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63AB4-531D-4B17-86FE-C215DFA79FF3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02C7E-CBC3-4214-8313-801E35D5133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5144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0B896-3813-45C4-B2FF-1ABB84B1C05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11DBF-0789-4BD3-872A-72C8C71DBA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6839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1B675-C510-49BA-9CBD-615FA93B2B8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82183-1764-43C6-8C94-EC87178E79F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1491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4CF9C-9ED9-4185-A8A2-B7F1CF4EAEE5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E286A-47F4-4094-9467-AC3153D80F8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0077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DC70-3937-4439-ADE2-5EAD96CA4EAB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7AB31-3256-4C83-980F-A026A2CB4AE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0735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72DCD-1C9D-4B9A-A060-5DFEAC7A5968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AB4E4-50DA-46C9-8ACA-5F746159E22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6888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33AA-9DE7-428C-9E57-9B0D0E304A71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40962-9052-46DD-A1D0-A3B93FD490A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2523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780B5-0E88-4C0E-BCFA-7150159F3683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41289-7F21-4DF8-B016-B0879484A2E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3032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EBFE7-565D-43AB-9018-882882AF526E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4D170-1130-4D04-B9A0-5F1C88AE993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92800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DA59F-78A9-4102-A5ED-E8591ED1DF82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0B427-E7A3-4784-AEF1-45C2687A6D0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8567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EB552-157B-47BB-9FA3-C802478EEB0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05AD0-A6E6-4EC5-9317-28C1C6DFE10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0665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12FB0-354E-42E1-B6EB-6C0A12E427AD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FF927-8FA2-49D9-ACD0-D5E407875A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1941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1A3FA-C03D-43D3-BE4B-6526498C3E38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2D85B-B40F-43E3-AA32-983097466D3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791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8EA18-98A7-48CE-8921-667FFC98D55C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EE0EF-DBDB-41B4-A3D0-500BD08123A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7439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C8D48-AB9F-45E2-982D-9250BAD62169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0F733-C563-47EE-B4C9-69977F0D050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6656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055D-91AE-4E1D-AE6B-0CF90D96D477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17CB8-BDF8-45C8-8499-D6CCD3F4C7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943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85E47-7172-4EFC-A8CC-C8A6E40A3BFA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469E8-2DA6-4A14-AB67-EB04AB49545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8415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66E01-F947-4DBF-9613-EB8CD6B448A2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04ACD-F18C-47FD-B9A2-BC40CDEA1B6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8305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4C44F-EEAA-4486-817F-D72367ECED8E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3EBD5-7E28-4DEC-B1D1-95B2CD4DF6F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70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713494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DBDEA-2D3F-4547-A556-68B841CD89D7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A0D1E-D5E2-4F3D-B5C0-A922A1114C1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2019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798F-3339-47EB-849F-A4A31A85E04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52969-0AA2-482D-B80F-201DFB898E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0290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CFC11-53A4-4108-A8BA-D98DF4EFDD4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658BC-B7FC-459D-B012-9AAD40F6332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3894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BF522-1D4C-42EB-8A85-38EE68360B1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9043C-AF09-45BB-A703-68C2FED5A53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9622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916C4-73E6-4EAE-BBBD-DB9E708C1FBC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F1A78-D464-4A3D-9D3B-6A4F165CE0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4316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E0FD9-1A93-4E00-9459-E896C1266D1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90ED-4F66-4FE5-BD59-F54201FA3D9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846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D959C-F49F-40FE-868E-E971965FF619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80F93-C5F6-4B50-AC78-2545BA5CAD5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7733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35BF8-DF5F-443D-9CAC-B4E09BEEDD09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6B353-D7C5-47A9-8BB8-35CB8EEEB0C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3644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F3C3B-8E93-4CF4-9203-66D3D66ABB4A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3D744-17A6-44EF-9000-30426662963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5605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2D497-82AE-4E43-85DF-01149669F9ED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52795-CE2D-488F-B47C-316530EB23F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72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  <a:prstGeom prst="rect">
            <a:avLst/>
          </a:prstGeom>
        </p:spPr>
        <p:txBody>
          <a:bodyPr lIns="90369" tIns="45128" rIns="90369" bIns="45128"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524755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05938-4FFF-47AA-8C12-AAA1D2E9E6A0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35849-D37A-4606-BBAA-1F36943A2A4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4447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7EF78-9B1D-4A66-8D09-BF0EED51612E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22A7A-27D6-453A-BD96-7A3661F378C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236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AF902-CA95-44FA-91B0-03D7000C6C29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3A73D-9F54-4A21-B4A1-A9C0DB6884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3607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EC667-9F9D-499F-996B-01DEB1ADB0C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B7F36-2617-42B8-9A89-BF86735FBAD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8230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7BAA1-CC63-418E-8284-99A252B0524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A8E96-F734-46E8-8D45-A626F2A7891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07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77435-EA6E-4D7E-A589-D5739D589908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6857F-9CCB-4FF6-9A30-2CD40F6CF69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3739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E2A60-6A7C-4E2F-8C1B-5F201EBB4DA8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6E48B-27FF-4E1D-9E1C-51703E4DA5D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8980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39308-A736-4965-B581-37248E5E168A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224C3-B5C0-4D2D-8B4E-DFD6B121F7A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4871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4CD43-5351-45C4-B637-D7EA18F473FF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55BD4-190D-4487-B3ED-E732ECF346C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2360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F7686-3899-4420-91AF-663F5BB0A12C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8F5D9-F722-4C7B-ACF1-A63BB7DBD0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86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599855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4FA95-62CD-4DD0-8E57-4B61C8530EBC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D8FF9-7291-436F-85FA-93A1A96E5B8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8558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72234-62CD-4146-A31C-92938CE9BA3B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A09E-6CAE-4931-9849-09A0D1DFAB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5808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843ED-BC6A-436B-B879-7A5BE3A96C57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AB6D2-175A-49A5-AEEA-F006202A70B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7867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A9B6C-0DF8-4A2B-A217-F443F860B573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76CAC-2575-4F5E-A8BC-538C708E15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1573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343A9-7E2C-485B-95B0-67B37C08D4D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954FF-71AD-46E8-8435-D3F105980C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837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223EA-B8BF-46A1-98A9-422F2E504936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1066-F141-4A93-A370-F03729B10D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3058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9211E-3E6C-43EC-B613-E661A6590FD5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EAAE7-4080-4822-A88D-EDA658077E9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7923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454BE-4EE5-44BA-8682-D5DACAAA0722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082A-D3D8-4DA3-B20C-86A485517F2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0561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56419-B890-4382-B09C-93EC6525BA78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739F3-3340-409B-964B-F70D4E5AFDD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4863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E00AA-E283-4325-BF6A-35C05694EA4C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31F0C-9D25-4963-887B-5964B762D9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44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551451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ADF6A-7989-43D4-AA61-C4D2BB2B9286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EA0B1-5EAF-4961-AB46-A0CDBE0AD26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424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27647-AAA3-4CDA-A648-E5B0A4884390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A7DCA-8E32-40DD-AAE5-C9F3DBD63E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7206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22B95-2591-4165-856B-FE2FC72A8A7D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EE0BA-43DC-4FAB-902C-7B1022B6A82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4961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784FD-EAA0-435A-A199-65B7975D56B9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07C84-D5AD-46A2-ADF6-1ED6E753D22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8647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4D6D3-71AE-4381-A1FE-E451CC0D97A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0EB9E-EF82-4B29-87A0-5FA93B49519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5159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CA3BC-D7ED-4FF6-A575-C9565BB01307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864E2-EFE9-4F01-AC06-10A8191874D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3035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44399-2EB0-4AAD-911D-D745DE47DCCD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7B4B6-1C50-4878-9B7B-C32640BFFA5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9260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91F13-6FC8-4DCA-BCE4-F5377431A77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93968-C556-4DB8-8C9C-E81C41CA6C9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061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24D02-B571-48C6-BB44-ACBCC950BFF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6D031-BF6C-4677-8190-4024DCBADC8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3650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0AFEF-DEE8-463F-A8E7-5ECFA26F1A8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BFFE-5A97-429E-A67B-20CE3EE6E42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02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424177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5A94C-37E0-4C73-BB7F-8989D4317BCA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EA129-09E5-4D7E-9B58-8991CBFD165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9368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D3F9A-D568-44FD-BED5-D6CC64DB57B7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5EF4F-E203-409C-BFF0-1DBFA3497DC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3864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048CB-B8D5-4443-B165-F06D4DB336D4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EC8FD-5BBE-414C-B0C4-D6621C87CD0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1097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FF815-1328-42F2-8577-D1B819149F23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742B8-A703-42BA-B521-E0543B1F92E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7427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3BED-CBD2-4589-9152-397974A70ABD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20426-FEBC-410F-B38B-74ECD915934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7540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9FCF8-CC4E-4E04-B0B5-FDCE18CD479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DD5F2-95CD-490F-85CD-88A89C076B3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6946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7878F-2733-4087-B38B-29A225DDF97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B809F-1818-4F35-9B19-48914A743CD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2309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7B1EF-7187-47D1-AC34-5287298C37C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8A18-D199-4F5C-B708-7B99523ACFE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4105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296B-3EAA-4D1F-9864-F4AA72EC0EB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AE8B8-F5B6-4E5A-BFD0-617FECC6BD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6838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2B92E-17B2-4B66-80C0-44EA8A0A777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54814-D4C5-44FF-866C-F6F7A490E45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96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57062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29CE8-72C2-4FFA-BBC6-3A5D954FE542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C08CF-BE19-4741-8291-477398F35DC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729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BB752-FE1D-4088-95E7-ED4CFA0D8F35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0F75B-4E6F-407A-98DE-BCDF281777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0604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B2366-7B6D-4F1C-9AF0-ED8DDCF9B124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3F06D-8089-48B1-B675-36F3C9748BC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3566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8D6D3-EC53-4609-9AD9-A23AC31AC2E9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67864-7B88-4790-8184-9CD42B8B9DB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1063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2A724-158B-449B-AA37-209C08D02BF2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2156E-E7C8-403A-B95C-EE7CE80515D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6971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50A37-6ED6-4E00-BD46-9E5FDD0F46C1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348C6-EFCD-4561-8E0E-8FB8704256A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4237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BCBAF-6A0E-499F-AA00-BB5E7AD92CA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1008E-9613-47E6-8129-72D94A55555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0084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90690-14BF-46C4-B03F-707E5D991717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8D420-D09A-4B72-89CE-2719A573AE4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8916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2BF17-C4B9-433D-8FAF-0D5A9EE4FA2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74EC8-0F65-4F4F-97EB-1D7A4801F8C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3608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2A805-1274-4E1B-8781-4E08F8F7B78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696F8-CA42-4152-8EBA-5C50E72FB78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52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  <a:prstGeom prst="rect">
            <a:avLst/>
          </a:prstGeom>
        </p:spPr>
        <p:txBody>
          <a:bodyPr lIns="90369" tIns="45128" rIns="90369" bIns="45128"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D0130-A8CA-4AF7-B94E-5C22BC488C09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CA9F5-15D9-482A-BCB9-E2E38FE5991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51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9754522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282E4-6E69-4C2C-811D-095E5FB9B083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2C7B1-AA70-49A6-A8F3-75E89C8DDF6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5131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3662B-03D0-4C95-9870-AD18464552F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1CCA4-0497-4C2C-BA81-1D54179EE64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1214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F1B68-2D36-4FA7-8630-30684CE9DC5C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ED712-C1AD-4FE2-881D-D4041DE6DFF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0825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12011-907A-46DC-943C-FF76419F821D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249EA-0D51-4F5D-8D86-05C6D22A319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886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40945-4758-4AA3-BE21-9C1015917616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FC14E-FBFC-4746-87E1-76948018760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513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B6208-455D-4B10-A0E5-8EF4F1B6B339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36233-7EEF-4B9E-A53E-6A186BB752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1165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0431D-3D06-43C8-89D6-9D4CFF6CEFA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DA239-6AB8-4A95-B898-4241EEC3CE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6842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C3989-BC7B-41E0-BE52-CC2CE46851ED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80052-7201-4A6F-A6B8-B14E1907D4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1715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A8D8C-B295-46F5-A594-B6149F377F82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61F6E-78BD-4098-9484-336C1923B5D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8937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FB6AC-D128-46A3-A88C-EE31AC1DAD9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4650A-4C21-4CEB-87B1-A690D6C827B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20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6351157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B795E-302F-4DD1-BA2D-0061AEEED56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51D75-A384-4DE6-A946-7A1D059D19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5689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528BC-7E37-471C-9F92-B7C9403F4BD6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BFECF-E7C2-40A6-84A4-0298E244E71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2667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9AB80-87BE-438C-AEAB-373A50CB8E7B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4E175-C12F-4ED8-BA4F-7E3280995E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194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393E-92EE-4AB9-8C35-96B6DD86B1C2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8EEED-CD20-4F3D-8560-D4D31002FD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9220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660A9-F5A2-4A98-ABF9-233B0788631A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54BBD-DB1E-4AE1-A361-2C70B8F4E42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1093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2BDFD-E88A-45E8-AB55-927FF8F1DFC5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61466-8DA7-41E9-A070-8347D42A21E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8541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9149B-F011-425E-A151-FAB58FCA835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4FF2C-13EF-4484-81C8-FC728CD254E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787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C5060-5C4B-4740-B003-D2DD399B9395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3C6EB-5253-48B2-ABFB-889B16DC8D2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2914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5AF65-4C20-4885-8322-D4EAEA37547D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F88B7-22D2-44C8-AA31-EC7418FBAAC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1923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53794-6ED2-4CDB-9852-87E8CB4DA9E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BB438-2111-46CD-9CF3-5871CF37A70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77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48227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D7B1C-554A-4EAC-86CF-8706B1E4E82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96A6-197B-41A3-922B-3208B519673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9674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46CF2-034A-4F12-A1F6-03BAD5A4DC4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95283-0D12-46DA-AE5D-B29EFE9B4BA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3848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5FC8F-B136-4A14-851A-98D31D9DF05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EF98C-9CE4-42B4-8BF6-3EE914990AD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2762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B7E66-0C56-41EB-879C-36595688662F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561E5-77BE-4664-9186-3D2F0EEA137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7722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ED17C-0665-4DE9-BE28-8EDF591917D4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12D3C-11BD-4C07-B24B-EA252137FF1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8654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CBB9-5391-4CC4-BD5D-91CC702D4807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B193C-7354-4E39-BA8E-F7EDE9F8D9D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9500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2EDF9-A327-463D-AFF0-48852F7D103E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23260-022B-430D-BBAE-25437991859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7909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1A6C0-4DE7-42AB-8DD9-76861BC3E850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B7F87-9C62-4750-B86A-C59A282193E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1860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38478-D421-4F6E-B9D2-27987FB74FEF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6FA64-A43A-4B14-A4A5-3A3BC11D271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6124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67C29-6B52-4D00-8C76-8A39C990106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90089-641D-4ED4-9315-F0E6829344C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34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916974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DE3E6-B165-45F1-A0C1-6BB8DC4679A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36EC9-5C9A-42E4-9586-48603AA5ED0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7931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026619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098585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  <a:prstGeom prst="rect">
            <a:avLst/>
          </a:prstGeom>
        </p:spPr>
        <p:txBody>
          <a:bodyPr lIns="90369" tIns="45128" rIns="90369" bIns="45128"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4954825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256516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099147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424079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90790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5314886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15996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C40F1-DE09-4084-901B-667FCAE95D98}" type="datetime1">
              <a:rPr lang="en-US" smtClean="0"/>
              <a:t>6/24/2020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07750-5895-44D6-B376-84A24C4005E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34642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385322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687802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EA6FC-0A5E-4AFC-AD7C-07364FDFC812}" type="datetime1">
              <a:rPr lang="en-US" smtClean="0"/>
              <a:t>6/24/2020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150E9-5670-40C5-8F35-C4CDAB8CF9B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255983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9F16B-A5A0-45DF-8259-1E5DFDF9711C}" type="datetime1">
              <a:rPr lang="en-US" smtClean="0"/>
              <a:t>6/24/2020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B331A-6DFA-4253-AD61-614184D8842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957844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C6B94-25DF-40B9-9DF6-5A8BD372A106}" type="datetime1">
              <a:rPr lang="en-US" smtClean="0"/>
              <a:t>6/24/2020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EF506-5372-4D3B-A8E1-3F8DF1789CA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525763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3ED75-9C1D-4281-BC9F-82C3DF76C5CF}" type="datetime1">
              <a:rPr lang="en-US" smtClean="0"/>
              <a:t>6/24/2020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DF7EA-FD06-47CF-A91A-8BE82363192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0694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C24C-4731-4B8B-81A3-EED46334FF71}" type="datetime1">
              <a:rPr lang="en-US" smtClean="0"/>
              <a:t>6/24/2020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79FAE-2F8F-41B4-9148-7742D04275D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481834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ABBD4-1AF7-4A7C-AD9A-DD9E2CA1FAAE}" type="datetime1">
              <a:rPr lang="en-US" smtClean="0"/>
              <a:t>6/24/2020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86F6D-D04E-4AD8-980F-857A7B32192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862078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5665A-91B3-49A6-9CF3-9E70C34EA2DD}" type="datetime1">
              <a:rPr lang="en-US" smtClean="0"/>
              <a:t>6/24/2020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8620F-FF05-4A3F-897C-994D16ABCCD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654330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1DE36-A0F1-4DBB-A0C1-ACA0DF01594F}" type="datetime1">
              <a:rPr lang="en-US" smtClean="0"/>
              <a:t>6/24/2020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A758B-BEC4-42A8-ABF8-C6065D13B8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252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0E3C5-1A85-47AF-B5B0-83A0853C8060}" type="datetime1">
              <a:rPr lang="en-US" smtClean="0"/>
              <a:t>6/24/2020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45D8E-A99B-4846-8031-BF5DD70447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563348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AEC5B-7C8C-4762-804A-99CC3752CFAF}" type="datetime1">
              <a:rPr lang="en-US" smtClean="0"/>
              <a:t>6/24/2020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7FBAE-DA2D-42AF-8FEE-036B2D3CF08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908055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A236A-CBD0-4CEC-8502-763FF48A01AB}" type="datetime1">
              <a:rPr lang="en-US" smtClean="0"/>
              <a:t>6/24/2020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40D89-E599-440A-BE85-833D5CE9A96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7843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16877-EA29-4589-BC97-0BBA7E1A1B51}" type="datetime1">
              <a:rPr lang="en-US" smtClean="0"/>
              <a:t>6/24/2020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5949C-D9F2-4ED8-8BC9-458611FD1F3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083417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1F677-065A-4581-B8DC-53A3B5BC80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41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DE9A6-2AF7-46CF-99EA-1BE64D32400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7423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2F347-5448-48C5-90B5-8CC31AA1C9C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3744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91A8A-8536-4777-A34E-FDA3245317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4914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77867-6D82-4D2D-846E-4054B4FC866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1861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0E02-B3E6-42BE-B91B-A20EE2847A8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1078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BDEE6-2CF3-4500-AE31-3882130621D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79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336F9-435B-4A4A-88F5-990C8084C475}" type="datetime1">
              <a:rPr lang="en-US" smtClean="0"/>
              <a:t>6/24/2020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7C5C9-639D-49D7-99C0-F73711E738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115909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E47F6-8522-4F17-AEE4-C45E89AC68A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9777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A333C-5068-4262-A542-F00D63D76D8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6855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3F6DD-9560-492F-8878-28492A7C370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9841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1CC3-32C7-4002-A2F1-0EF6F222599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4467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397065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41107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9060442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100580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880669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85413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27727-6C36-4D1C-A4F0-622E912F5625}" type="datetime1">
              <a:rPr lang="en-US" smtClean="0"/>
              <a:t>6/24/2020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2F2D4-0592-447A-A62E-245731C08E0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819010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16895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0194625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1897392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096065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039986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8602A-51FA-4915-93E0-6BD4826AE48C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F41CF-6D6B-4FDA-855B-569123F7BCA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21569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87D98-0B27-496C-9B46-FA49CE7E0BFC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F23FB-9993-4845-A1CF-BBC6AD0ED7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99205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  <a:prstGeom prst="rect">
            <a:avLst/>
          </a:prstGeom>
        </p:spPr>
        <p:txBody>
          <a:bodyPr lIns="90369" tIns="45128" rIns="90369" bIns="45128"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7FB4F-23DD-40AC-BE50-860A5303FF94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71593-7AE4-486A-B502-47B3CE19B1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952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69651-8A67-4074-9D3B-8E19E9D2ADB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63F2D-C36B-40F6-B7FF-A2D3C35C094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54567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5F453-0E22-4FE2-8DF8-C23C5AB47E55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DD49F-B952-4AF7-9ABA-83825E0E87F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95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CAD6D-DB1C-4135-95D0-E6FBA905262F}" type="datetime1">
              <a:rPr lang="en-US" smtClean="0"/>
              <a:t>6/24/2020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651C6-4559-425E-BDA7-41BDBA1D499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79044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C0D38-6CA4-4D3F-A389-DC288A884DF8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A4157-48BF-4DF7-BC28-4346BA92A43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207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19BDF-8C08-45C4-ABA1-E303D09AD566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EC577-FE76-4A1B-A5F4-C589B079898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80659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2C38A-1479-44EF-AB3A-5CB1E7EFE625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FD802-BC15-440B-9B56-2EEFD0945F0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13945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DDE9-98D8-410B-AF53-028F54D3AB27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D3206-D32A-4C7F-B083-21BD028BF8E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173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1D405-ED4A-4FA6-806C-E83EDA515C3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3EEB7-02FD-49A6-BF22-7436A2789A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4545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510B-D227-46F5-B302-43F94CBE1C3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57C70-0AFF-4512-AC26-215E9C60F8F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9936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57E4E-273B-4167-B45D-AEE53038324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DAF96-7775-428C-B4EA-53F18ABB7C6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8888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A1EB6-B5E6-4370-8EF8-F408DDE9513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09EBC-2B6B-44B0-8CBB-C901D86B73C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741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  <a:prstGeom prst="rect">
            <a:avLst/>
          </a:prstGeom>
        </p:spPr>
        <p:txBody>
          <a:bodyPr lIns="90369" tIns="45128" rIns="90369" bIns="45128"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57D1A-2B4D-4728-B21D-DE5F2E62A48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A1E9A-3C44-416C-8E00-3DE68E255E2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4339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C9AA-32C3-4534-A9D2-701021740FFE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0CFA7-FB30-41F8-8AE2-3A8C72F88D2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02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D9064-54F1-44F9-94C3-31AB78AADC6A}" type="datetime1">
              <a:rPr lang="en-US" smtClean="0"/>
              <a:t>6/24/2020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0A6E3-6126-460B-9A73-00E4F295FB8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8014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02B91-E1E1-480A-B8E9-11C42E230666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799B2-F301-4D1D-80AA-284EF7D3D1F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9291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85112-6FED-4A4E-816B-FD4B7406B3B9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3FCAA-390A-4258-AD82-0F0FAA8AF1C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8125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1CEE0-9795-4390-92F4-316BC9F517CB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AD9A4-3FDF-489F-B6E6-57BF145B29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723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FADC8-8B66-4974-830E-5FFB4F7388FB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2CE91-6E59-43FB-B56C-B512BFECA36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29329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598F4-B4A8-44E7-B815-431B0E6F029F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F731F-F825-4F39-B67E-10A67B390D9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021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89CB3-39BB-4EFD-B9AB-8226DF633D84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F1976-BA14-4915-96A5-4B11A6CB6F5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8100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F098A-3CC3-431D-A84E-35B4AF2795D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1E4A3-8937-406D-ACF2-5362133BB47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52861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668FC-F035-49D0-ACF4-89707348B9F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A2AE6-A62F-49C0-BBDA-E016DFB5155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01708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4072E-CC9D-46ED-A396-A5079BDE6769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6BF6F-1454-4A7A-90ED-4F0217ACF6C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869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  <a:prstGeom prst="rect">
            <a:avLst/>
          </a:prstGeom>
        </p:spPr>
        <p:txBody>
          <a:bodyPr lIns="90369" tIns="45128" rIns="90369" bIns="45128"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51725-3452-4A12-9A3F-95E6AD8A5529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54A81-1196-425A-8626-107878FF372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9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00743-1F99-4CAA-8BC6-CA1CAAAEBBED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17EB4-C874-454B-935D-D7BDD8C200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5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24A56-E20A-4C38-BF61-D7499A2668E4}" type="datetime1">
              <a:rPr lang="en-US" smtClean="0"/>
              <a:t>6/24/2020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40675-D326-4310-9717-5983C5FCF9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215968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458D2-7695-4061-8A3A-97521B82E66C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E8772-396B-4633-8A5B-02158B636CB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112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EF4A9-0745-4549-854D-FEB99A914E7A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4A3A4-F842-47E4-A2BE-6FAF4FD9F7A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9101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22243-AE71-4A08-A6FD-C1EE84AD3961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E9B64-69BE-4820-9A1A-5FC230C088D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4748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3DB73-A8B2-492C-A68A-5A92A47D8BC3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6F209-13C6-4498-A7A3-3047BCA1549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81252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56784-EFA8-4BBC-8B73-E88AFFB1C459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EFB6B-C16B-4E34-94EC-FC1F4E9A1CB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8962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51507-6F7B-41A4-84C1-08F7C245803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DB99F-FAC0-4D5B-A74A-28B09C93B2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4954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06B14-87B9-4A8A-A5D9-FC0ACCE1A85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ABCF5-E09E-4227-983E-C2D1D71395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4088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DF603-7199-4869-84BB-690C36FE1328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22302-AE40-46FC-81E3-4F129BE000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4699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B4B98-BE58-48B4-95F3-8E1D15D3A574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52A3F-9345-469A-8E51-0E993C71DF8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0567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A30F0-26F7-43BD-B87E-9178EE68BA4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C94AA-B4D4-4AA6-87B7-2EE98F7E030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26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A353B-9D82-4AB7-8427-33B6D3D9FD64}" type="datetime1">
              <a:rPr lang="en-US" smtClean="0"/>
              <a:t>6/24/2020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53368-F1FE-44DD-A5E4-E9B671383CE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025223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  <a:prstGeom prst="rect">
            <a:avLst/>
          </a:prstGeom>
        </p:spPr>
        <p:txBody>
          <a:bodyPr lIns="90369" tIns="45128" rIns="90369" bIns="45128"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44089-6653-4303-BE8F-E10EBF399FE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7AC1A-B20B-44E2-99C7-ED03CB4E17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94988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3DA65-F229-453A-93C5-84DBC64BE3D0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2BC36-188D-4982-ABFE-C5BE3E7CD15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3125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19D26-8AF0-41D4-8F7F-6640595331E9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655B7-8A71-4169-9DE3-60BBD1499C0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13953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53E32-8947-43F6-91BA-6E862BCAFEBC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BE99F-6DE4-463B-AA84-15B3C8DE1D5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1001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3AD00-294C-49B6-BAC7-426F2A856ADE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7495-57C1-4FAB-A0AD-80FFE5A2E8F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2547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66C86-4FE6-44B0-849C-F11F63F43EAE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F3D48-6D3D-40B5-9A4B-1F89A7144B0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1182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21B41-7FE4-4761-8BC8-254A59ADD4E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39F42-85A2-4272-BD52-00A8848DCCD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0633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AA547-20D1-4405-9218-33D2DC4E0B0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0F120-DBCD-4510-BF17-F074355905A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9672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454E1-EE50-4377-91E2-D7EFCBB0BFF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F8E81-6B03-43EF-B95C-3796F8A9051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3345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262B7-0000-4D45-BCB6-4CEF3A3F3B2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C323C-3E44-4F91-900D-80C751D704B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44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FEC50-56B7-4437-9C99-4D893176085B}" type="datetime1">
              <a:rPr lang="en-US" smtClean="0"/>
              <a:t>6/24/2020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3FEC2-6183-4459-BD43-E7F625330A0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289666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BA54C-0BAA-4641-920B-EE71DBAF6BB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64C83-BA3B-42A9-BDA8-74E9F5DCAE8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7431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7B402-0168-4FDC-ADFB-74598F011CD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A224C-35A7-48CA-B4C0-C7AD3FEE4EB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2832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C2AEA-3388-4064-8C02-CD7D5785C6A8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BBE14-0871-4E6D-8125-F32FCF8E09C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6695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026B6-32F4-4825-A9ED-C49A9C5D87DC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8E861-389B-4302-A04F-278FAEFCB17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7962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32D03-DC74-4FEF-8C52-9A34DCE4C6FE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07A7-19D3-4BD1-95B6-0A7B8F75F7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5831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16E08-4536-4F25-860A-27C5FD582A2A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2CF09-2AA7-4BF8-BD42-CABCB3A013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4243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AB3D9-E9EF-400B-83C2-DC83600C18BA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F0AFF-5CB1-46A7-A56D-27FE328AB70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2851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5943B-7AAA-41A4-9724-E7B3A3D0CE87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F3A91-8855-4A2E-9FA9-9DE858F2E1B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02397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A6F0D-CD98-4038-AD9C-DCEBAEC1E2F4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B3956-66D4-410A-980D-7CE22DCE1B0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2892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90422-78F3-4D7B-BBFD-76D4C7A2022C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ACCC1-F949-49AB-B481-4104E0F100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583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A1061-0925-469E-854C-D8DE56C2526B}" type="datetime1">
              <a:rPr lang="en-US" smtClean="0"/>
              <a:t>6/24/2020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37D74-02BE-4A86-A79D-A4994507001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276516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35F99-3876-4512-B21D-EA5DE55DCE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1780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83C4C-224F-4583-8F5F-68684B3663F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3167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BAFDB-DC6E-45DC-A014-DA0C1E9D3EB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7419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68BB6-26FD-4316-9A76-26AD9B2AF8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55455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ACD45-BA56-4464-9B82-EAA582003C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43013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33BE7-748C-4BBE-974E-4E54D66EBB5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28025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EAA9E-34E1-4D72-BD69-76B97E02A43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7729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FC69C-DE77-4EFA-82F3-F4A8BA28744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98786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87BD0-051D-47E3-A0C9-BDE895AFCE4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40946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96851-4868-4044-A3FA-1992A48ADB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76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852C7-6319-419B-8545-81BDC9EA6A33}" type="datetime1">
              <a:rPr lang="en-US" smtClean="0"/>
              <a:t>6/24/2020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59C28-180D-41F7-AADF-31BA98B3F0B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802935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8B8A-5FE8-46EA-824D-732EF9EE812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34851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EFC52-CDDD-4402-B6B4-52BACAD5172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C2C5B-A4B8-4F6C-9C78-0F39C6ED601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00781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E1FDB-00BC-4EB9-9D74-FC228F80D25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65B92-4107-47C1-9191-1BF00B6E2F7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40609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ED7E5-702D-4686-85A9-596DFBE13F38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78C65-0A1C-4599-848C-CD7A15DEC1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20183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7ED84-32F6-4C81-9DB5-B934970407B0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1D1C9-C7F2-4045-9E68-E87D383D8C9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3014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583B4-01FB-4DF3-A273-A9BEF28E8691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18823-E5AB-48BD-A192-1389B1BC998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20304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D75DE-200B-4341-BCCB-62FF281EA36F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E055B-11F7-426B-8981-EF437A943B7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415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EDFBD-D019-488D-ADED-2B12D745A071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8A202-7C56-4528-A0DD-D3781C2A8BC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8146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FD5DB-5A78-4A5C-9377-DA9620B9F155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0379-1E78-4BF5-9652-BB6B80914B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710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25219-4D7A-4F66-9C6B-B957CAA10CA0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B02BA-1715-4C73-820E-110E46B0DB7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5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57CDC-017A-4D52-B1C1-480DB507631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386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6298A-E900-4D3A-AD84-A4D58EE881F5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EB25C-EB12-4C7A-974B-945E41EB6FF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29273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580BA-54B2-4A3C-971A-2E9A8FAA8FC2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98673-9DBD-4B9A-AF47-E24479E1913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08003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75BE8-5060-4FB7-99B7-D6E2755A6226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5EEF9-88A2-47D1-9A8B-0B8DF510A73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1983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44531-1F7D-4529-BE0C-3118F476E91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2B024-D942-4EFB-8F84-3209296D08E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73540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F85BC-E720-402C-9F30-BF485739736D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65437-D880-434F-9535-515C5163377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5148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6411D-823B-4F53-AFA7-7DF6DE0251DD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EDEE-8C73-4151-9BC0-6DF5245EB68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82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56D03-FD87-44EA-AAFE-ADC6BEE497D1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73BFD-3E78-464E-AE6D-B64E4E73EF9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935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BE6C3-FADA-44D2-937C-BE591D0C2830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B11BB-2D53-4C55-81CA-0A7C11AB504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1348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0710F-5187-4361-8833-C75703EAEF84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82949-704F-4D71-B0EE-170FB17EA4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54917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3D896-BCA2-4FBB-B978-A079E14D8155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F7CEA-CAD6-4218-B8F0-FF40F6C283E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2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8B907-126D-4848-8D88-42FEE950E01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93220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9282B-C43F-4C11-A0C0-77788BA2155B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F9A05-27F1-43A5-9968-21B9EF136C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6603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9101F-4B63-4801-A308-72A92050FF39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6BE53-6D19-4B4D-A1D3-2E20004C7C2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8474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890D9-E4CA-4ADA-9B49-08A6267A60E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681D9-9B67-491C-A25D-32F428E6551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14623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7EE69-0AB4-4FEB-B806-610E950EFC7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19801-4C1C-414B-BE2A-0E02D85C16E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71753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0725A-E990-463F-9BD3-8F21A6BA8D55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0E7F1-B05B-43F7-AD1B-A2A3F6D82F4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91432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A82C4-05F5-4896-BFD1-28621BF392A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74F82-A650-4211-B185-FF07C583003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80254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01229-4C9F-49B1-92E3-20FB096720C8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3E9EF-FC63-41B4-8368-33AC8A1AE6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05392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CAD88-1785-4497-A656-E7CA19D553F1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40E8-111E-44D9-A925-63F1E857D33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2716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4824F-1491-4626-80B2-1460D9261B96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02EC7-5763-463E-AA60-6D85E14F794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34875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693B9-B753-4D3F-8329-CFEACACABB5E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AF439-0219-4B9C-AE66-5E1382BFE5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69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38142-F682-4E0A-B5AC-888F698AB24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6794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7E3B5-F8F7-4C12-ADB2-8669C04D36D2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ECB61-E607-4429-8788-BB6A82CB96B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6555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7EDF7-CAC3-47C8-9D45-6DD7907208A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47858-1CBF-4645-BCB6-C848AD30CD1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7388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44512-613A-4B92-877D-5397F0D7FBBD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9AF82-9E6E-4E3A-AC86-3976DE9E35B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9154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E37C7-7C8D-4C0F-93A0-B20A8D52660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CB6EF-53C5-4ED6-9798-69613F9D411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69743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CCE6A-0B1E-42E5-B1EF-FBA87898F69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5564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A0512-F711-418F-B26E-242B00FD81C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5664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B4A80-9406-4489-9052-A4D2F3A3E33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35652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F0657-2334-4DD3-987B-C9E7E32A944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3927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5ED10-B934-42CD-90FC-61BA912F1C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8353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D7FB2-FDE1-492C-8D5B-72A46A11EFB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0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9EBC7-E9BA-486C-B948-F60D61FAE1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3913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42B42-D7DF-4B6E-B605-38158AA9D2C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77310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9E4AF-0D70-4AAA-B9BE-3961D1C5C2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3145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894FE-97E6-4957-AFE2-BE0950088E3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6081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ED219-E574-43E4-B171-9B938E03F42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29087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AD070-8311-49E8-842B-8786A438FD7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8767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CEF35-28E8-47FA-8846-27FB958269D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8909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92675-1ECB-447D-B0C0-83706354523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65994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AE28E-5EC6-4197-B629-C43C32D23D9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09968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E5452-C879-49E3-BBFA-F63D6D7149F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9757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E4F54-3731-41D3-B205-000AACC2513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70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80FDF-0B3E-4DC8-B58A-C932225050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94557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3F97C-8013-4B0A-883F-F253100AE7A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6386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3A169-C90E-4CEA-83F3-02D06B583A5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7341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90044-D5DC-4D35-90AC-331010ACA1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56212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440B9-FA6E-4FE9-8227-9408444F8F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81545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AE0C7-B66F-47F4-8C7C-D40509B74C0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64071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22C0B-0AAF-49F1-9C64-DA553D1854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4189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89BD2-E990-495B-83BA-FF8CEA10B5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83270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2AD45-7752-4F06-BDA8-3434061B42D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1428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35540-87F2-41C0-AD77-C15ADB7C09E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73039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DEACA-3BB1-4076-B2E9-AAA5ADC674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14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00729-85D3-4AC3-B0A4-7E2C0F750BA6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DC7A4-203F-4199-8FDA-332598E05CA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691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E96B7-4D99-467B-9D35-F68984790E2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2865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127F-D408-4FC0-8DFD-5B9AA2F1D37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5316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098D1-5019-4C4B-B4AA-E41DF68A55A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8994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D9560-7FE1-482B-96F3-4758688986A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85877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FE455-DD9B-4784-833E-50D93A4375D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83159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DB136-EB89-4A59-922C-7CA03B47B63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36713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EA7B8-99C7-420A-AC59-6699EC5717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28390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A366D-0B5D-46AB-AA19-F3AA83A85CD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58363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53A8D-791E-4926-9888-0D17750773C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61312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0C16C-2AE7-4C19-83BA-A30823F281A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42628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4E358-961B-4F64-BC37-3BF5B9C5542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587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C1D4B-4D34-46B4-B13D-C4F655E76C1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43198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F293D-008E-4CFC-B2ED-61CB7ADF089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50026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696B0-9450-4C3D-8AAE-3EE17965670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94034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8147F-0987-4ADB-9F2E-1166E0F83F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80769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C9B5-FB1D-448A-BC89-79D6B19C5E3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46415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79726-AE6B-43FC-AA8D-0C0B5D53861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74705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6ABB1-2ED8-4630-9B56-5B735DE0C88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40098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99215-9ED5-403B-8DD0-5484A58ADE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14814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32775-0020-4E7E-A9A5-34B2860570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32450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E73DA-737C-481D-B3A3-07545E999E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06990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81471-3535-4ED3-9F59-8B6EA40C8CE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778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BB7B5-E0D9-461B-BCA8-59369AC6FAB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1942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D8F9-F7C7-4AD0-B1F7-ED892EB70C2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2258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E1E4A-6B52-41F2-A79C-9799361DF0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7585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38D16-C629-41D6-B617-3504C0F7FA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5708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AA5A-D4A2-4451-95D3-44294197CAC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19254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280F5-124A-407A-B6BE-F928E796E5E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56378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1B27F-5186-4F7A-A66B-FB5BD33E57D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14404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1C0B5-2B05-414D-AB83-7ED097845AA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715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3917B-9E0D-4D15-B4D2-FBA229DF6B7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8057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94D9-E18D-4159-8FDA-F2777FBB9A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7310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EB03B-0639-4C70-925B-1E3D5999039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448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FD75C-8BF3-4154-A4DB-22ACEC4A230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76934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58198-9FB9-487C-909C-ECC921DCEA7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42093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3892C-1691-46C7-BD9A-22CA8FE9D2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8100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523" y="1477963"/>
            <a:ext cx="401161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316413" y="1477963"/>
            <a:ext cx="4013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B450F-50A7-4DE8-9B08-899E317661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81220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6B7C0-7EB0-4F5E-B8D1-759D66E7BD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53831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355E5-CF9A-420A-BD75-00BFE12DABD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52401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C51D-5B33-4F01-9D22-DF5CD11F59D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39439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1091-7ED3-4042-96E0-C6D4E8EB418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48976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CBCAD-3B40-4573-A8FE-67CCB0E887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73811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7D08C-B10D-445C-9411-258B699DC4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79353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C64A3-2732-4159-B810-7B183244DA1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800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F599A-40B0-474E-8815-C6AAE66EE2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78500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A6ED8-6C42-42EE-9BA3-B35C1A9D412D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6718-0E1E-489B-9EC1-3EFFC790FB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19205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E63EE-0E80-42D7-95C4-74683B396844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8CCC4-0703-400C-BE58-CB57F77545E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36167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43C74-7FE1-41D7-A4D8-D4B41900C733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9921A-F94F-4727-B991-396CF90A58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04676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12E64-9D80-4E75-8BA1-94C25BEBBD42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4EF43-C7CC-43C7-890D-2504E8405F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09334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60ABD-59DB-43D4-9D4A-DBEFD40660C7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FEA39-DCE3-45FB-BC8F-A9115B7C60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56057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86BD1-40C3-48F9-96C9-1AF6FC3A2972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3B1F5-96E6-4C32-AA87-0DAB85A1077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38694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C6B1E-7D6F-411C-A090-945C7DCD1722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AAF10-9CAA-403A-8D9A-72FC7978E28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01508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C1A3A-1F11-4820-AFA5-80B91EF51B6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72B26-104E-41C2-9659-803A806D167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88769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8E2B-4CF0-4DC5-ABBB-973B91BB58E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7411B-5A3F-4A64-88D2-4CB55A43BE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03084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05E0B-FD99-4F22-A0C0-F9D95838C66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6A46-27D1-4053-AE53-B9291210F5F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76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286623" y="152401"/>
            <a:ext cx="2043113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" y="152401"/>
            <a:ext cx="59817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09306-3440-42D7-94EC-993A874C408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8799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6C7CC-E1C8-48FD-8BEB-C79C62AC8B09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E9702-FC79-4E91-8DDC-7F9AA2EBF9D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96743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AF45B-1653-4F36-A27A-605CDFFC7D14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74355-8C66-42B7-861A-3B49DD704BF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63116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273E6-6B09-47C6-96D6-174AC47C6ED8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801E2-C07D-4DC0-8BE8-220D1EC1B4F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14719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407C9-28F2-4990-BF47-421AA0AC61C3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91F29-73B9-4AC2-859C-7E0507F503F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49835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8161D-8D20-49DF-AC57-BA16A4872B1E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E195-D6D4-4A6F-AE8A-B35C970932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2576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79C5-65B3-47A5-B732-09F4650276A8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ECB5F-231C-4A39-914F-173BAEFCED6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3058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E73-72C6-47A7-A4AE-21421967765D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AA368-20BA-4B78-BE81-9AEABF2A6BD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5926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B8EA-2A30-4738-8913-228742F51266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AA10B-B8BA-4590-85A4-6FE8B5CDBA9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98709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ED725-5E3B-4818-8FE6-9DE76832A89B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39B32-6A74-4796-B7D5-572FAC42A27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0888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9D8B3-389A-4A31-823F-3B3FA4084FEB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BFC45-A6A5-426E-AB4B-C4694C367C2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183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4612796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87204-4101-49ED-A4F0-CC47FE49CF4C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8AF9C-5CE1-4271-9C60-D4B17D72F19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53487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812A-346E-49DF-A557-79F0133132A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DBD9D-E5C9-4AE0-9985-C64DAECCDA0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2682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1DD9C-8107-4139-B673-502E8C9B34FD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4C985-E410-4651-87F3-1F96176A232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6192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12320-C7AC-4D16-AFEA-E69787FECECD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3A9E6-476B-4530-9821-608C20BFEF4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97844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E850A-D94D-48B5-B2C3-66B1F20DC972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2B4B8-F5AA-4F7F-B88B-0BC28DAC0E3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17442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58183-D631-4BE4-9353-799C2A15696F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50735-B132-497B-9402-91FE71FD833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38012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52050-532F-4B83-922E-7B043576A4CE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82D7A-1F2D-4C0E-A923-391CE6138BE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6375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0C555-AC01-46CF-B615-12C80E2F0128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32EB1-9EE2-4CED-A936-16492D8C47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71040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E7E9B-A410-4447-99AC-23E439A3CB48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6B7AE-32AF-4F2E-A6D8-9C0EED504D8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62728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808C0-5A9E-48E1-AFE5-1FD440471921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29EA3-83E6-4F71-9601-D2DBE282AD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400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797720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4B955-166B-4D7A-8BDF-E8C35157B13E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48302-34C8-4B43-BF45-4BEBCBA3C56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80699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97B3A-E1D0-41AC-B7F0-9F41EFCD888D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982A-AF33-48D1-9448-2A63317B51F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70344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68986-695E-43F2-9F0F-31BD08290017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BD78-8FAC-445B-A757-E7C30F85D5A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29979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1338A-CF79-4779-B7BC-EA86DAED50E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32921-5E31-4347-BCF5-DD674BB673A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0749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84351-3F22-483C-B773-C4809A33DF7C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E6578-9E71-4A00-B24D-EAD968CBCD4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87325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DC9CA-099D-49C0-A456-A787E78D8E6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65F33-AF0B-4DEF-92DD-513F6BDDE7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09131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B0BBE-2F00-4EF5-B0A7-874A54E965ED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F4309-FFAB-40C3-BFBA-E13962A397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01183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9E82C-53BE-4965-BF8E-C112765D8A85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976CB-7F44-446B-9E03-E6AF1DDC5B7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02674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40AB9-A00D-456D-B49E-372925F4B63C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CF758-C20A-49E7-99E9-C8D0B9569A3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15444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77292-ECA5-4569-8AAE-948E29598B34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3E50B-02A7-445B-99A5-50FBB31A8C9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02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06596944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10378-D428-4C7B-9AD9-825BBD825382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3B583-325C-48A1-B19A-F72788FB98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68664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E99A5-C41A-43A6-9759-194E5E512BC4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AFAB5-08DB-4D5B-8296-A62E2C3F08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03137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47F8A-98B8-43F5-8F9F-AFA7C33CCC0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DF43B-228D-4308-8444-4701D82AEC3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13073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6BF01-0C7D-48E4-BFBE-60A27614FBC8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26A79-D7AF-4331-8BAC-A5DEE7CD683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90900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79C64-ED8E-4490-B69E-F8594070ED75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C3D94-07E5-4D21-8735-78EEA2F24AE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32237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19AB7-1CD2-47EB-96B7-A3AAF96C77D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A1F30-2DF4-4C1E-9558-8B7041C06D3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6220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6081D-7E9E-4C5D-8CD0-1F27AB633EF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6EBB8-39E8-4200-9257-7312AE01ACA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94494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31CCC-5A11-4F0A-B67B-EF286E82F2A2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75A81-DE19-46D4-8121-9F5959CB3C8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78316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AE840-7AD0-4210-B2E3-9A21E1D59AA8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CEA8-E5CC-4B4C-B56A-2F220C9D089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75894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E5F30-F2C8-454B-A0D0-FDABDD7BDA8B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DCCBE-E6A6-462E-A9E9-4C2FA2EF3CA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881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4041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569B1-F141-49D8-81E4-E6B0310CDE12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647C8-A9C4-4B5F-A8D0-1BD1D931A82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42900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D48B2-CE73-4EF9-BBD6-BB446281212F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F1923-AF67-4E5E-8B6F-E0F244AD9BC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17305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BA25B-7A57-4B8B-BEE3-AB146D4F8BAE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7D0DE-6915-43FD-8C66-8284736D77B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7593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810C7-C4CD-4631-9D77-624B67F78237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8E065-C70F-405C-AE60-704AAEE3F77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17273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C121C-DC9A-4726-8BC3-DDC36A28F413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DF736-94F1-417C-AD2C-47F6308737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3192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C57D-FA21-4709-B2F6-2AB123B6E93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C2AA7-0608-493B-A165-1C3B568EC34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65361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FD258-FFA6-4DA0-A1D7-2247C07FB65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CC1AE-C969-410C-8764-68F17C2E39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96301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D0DD0-3E73-423E-AD3B-0117694F2D33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6EED2-C75B-4480-9836-A6652D65DB3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41246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33E05-9C00-4CC2-A3CF-B902C6235351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434B9-7FDB-42A9-A0D6-9CEDD11DC5C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20813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E8622-CB1E-4751-92A1-D22BC8590904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3D49C-D7D2-4831-A11B-510C624E748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40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E0A3C-8B5C-48DA-B86E-4F8A0752361E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20619-5410-40AB-A7D5-5B6DDCFF8D1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349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0534361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4B87C-04A5-4614-A9CB-AD9A25F21C7A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AB198-A46D-4A2D-9285-0C8E12F318F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04516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50B3A-0E9C-4C86-A357-79E5C5BAD3A9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11A07-B08E-4BF8-AD4D-80CBD00EE9B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61652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2B605-AF06-4DD6-9A36-348B15967051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91A45-01B6-4C16-8CD9-CA72B0E053F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41719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1F46A-137A-4F45-85A6-BC7C404E81E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7C62-FC52-4E29-BACB-78DBD3A195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23838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6F27D-EB92-4246-B8DF-33F7EC5F820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28451-AEDF-4D25-9779-63C9E2E4228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23393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16CB2-B1F9-419B-ABF6-827E18F659E3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8D3E9-D61B-4FBB-B77D-706CCB1D8C6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97489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67E4E-AF83-40A9-B27F-9D102FD90652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A09BE-4F5E-4F6A-8069-11263C667BD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21924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379B5-15BC-48B1-B6FB-51C027F6D7A9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DA653-0947-4B10-B551-53D937130F0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56501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FE5CE-47FE-4B46-8B8D-E389280D05F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6DB4B-3EEF-4A80-880C-2FDF66F0BB0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9272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9654F-2A4A-4912-B884-E6FA23DFC062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3AEC1-F8F2-45A1-B014-6A83955CD50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807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0000900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018A2-6A22-455D-9E9B-F43BF99EC4FE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9EDD5-CA7E-4366-9ACE-B30E357A15D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15494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FA0E5-9457-421C-B123-80EEBC00F810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15F4D-F821-4342-A3CD-A7A0D3E3479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29236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B7498-20FF-4C96-860A-5EDD952071D9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730D-6A1F-4BF4-9316-B1BE7083813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7927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CB13F-0DC0-4785-BDD5-BEC5CFB9CEC7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9D992-D864-4CA0-B144-F8B31B96886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86089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E7B1E-5D2C-4FD5-A29C-69C992D600A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1E945-7322-4DD5-A6D9-ECD832B90A8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4159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F5300-F8FF-4BA0-8301-B30DE11BCD0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69D3A-4DC8-4456-91FA-3C766D0F388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63012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2E5C4-328B-4B01-8100-DC4D9379EBF7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33084-D7EC-45B3-9692-5CCD693F8C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82498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C89E0-9289-475A-878B-1CB07AEFE347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FCF44-FD33-45C4-A36A-A2F500117F0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0373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928E1-88B4-474A-A290-5E0DFAC204F4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7478D-2213-4469-BE81-87ACDE9F84A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13461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58831-7704-463C-A88E-CD4279789B3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01E58-2869-48DE-B7B8-EA09101AB3F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333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084236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97477-4712-4799-80D1-2C910D6016D8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4AF2-4C6D-45FC-B172-AEBC38DB283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06100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BBEFC-43DD-4BF2-A9F4-2232FEC01302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97EA2-F352-4083-A34D-1607CF227C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63850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924A8-A3A8-4928-8C1F-069B4F2FC3E7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114DB-3A67-4CE3-BFD5-ED42A8C418F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53828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847CF-3538-4F55-B2F2-6B83A3FD2D23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10E1-5F51-470A-9006-EE64C4E7587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32342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14179-31AE-4966-ADC0-2ABB1E3F2142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08035-30C5-418B-A1D9-A890DF04626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927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6961B-2755-4AD5-AA6C-D56826A4E055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42182-9086-4DA9-AA60-6E131902E48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43924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97C82-44EE-424D-82C9-33E83EA1BC2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BD4D6-1EF2-4AF4-A1C7-7CCCBB3B08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40216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89DF5-ED84-4FD4-AF28-5A215A60052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65838-8DB6-423B-8BB4-210D1A7E33B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76616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D9BF0-2EBE-4858-A1F1-DDDB0802D524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F26D4-7615-4B8E-B21F-A875B21F85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75946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58A82-BB0A-432C-BD4C-4D5F70BF3A99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F340D-3707-4006-8756-1F001BB3C07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710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84335342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DA94C-F710-4D71-9B7F-E2D3DA24695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B7510-838B-425C-A656-9EF590BB5B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99367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9C9EF-C1F0-4344-8072-129444538B2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09BF0-9DCB-486A-8E60-82119FD94B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59718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96D48-0EF6-48F0-9BE8-982D7999017A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7797F-28D8-4412-AE14-9832CCD403C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86453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E9332-3C3B-4274-92A3-B731A6A1CEF1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BF838-234F-4A6E-967B-358E97807F1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08910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023BE-5112-421C-925F-45B8FC808305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DF321-1264-43E1-99BD-1AC43AF76C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932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9AC36-F9E6-45AE-B0F7-4FD35C1C01FE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CB6E7-EAA8-404F-8C86-A90618C77F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50564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1A7E2-8A4E-40F1-A72F-6BAA300AFE96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4C965-8E9E-4C5C-8C02-9950BAE29B6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21149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9B00A-65AF-4536-8BC1-76BF5C8114C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0C004-F08E-4E04-8C3D-493A04683BF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0746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3A4CE-96C5-4BB0-BE19-0DDD6F003C8A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395FA-2988-4FB5-B9F2-DD73CC3FD0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27605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D29EC-FC81-40FF-9293-E9D63838B27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0C78B-63F7-47CD-AA9C-B706AFF5AA4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563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2624167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FE4D-0B08-411E-97B9-E9890FC1DA03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AC5FB-5CA1-4578-8546-8C204E694BE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51151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23783-A180-441B-B8E8-A241E228B65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97F48-17B9-47F3-A5BE-9B307D475E7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93306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AE48B-E9F2-4C81-9687-FB8F6EC84ABE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85F3-8457-492A-A4DB-109A59979C9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15105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06F5E-5F85-49CC-838E-606B8487F2EB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74043-9FB8-4811-8BDC-68FD96BFF74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56444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F455F-9074-4019-B841-F35DD1639095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01D23-9E61-496A-AC93-DC363ECB3B7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69180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86086-5D4B-4272-93D5-54DD20D59FEC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4B2F3-D6ED-41A1-88CC-E8E94257DD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52208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6AEE9-41B7-4990-BFBD-98A719DB03A4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5D724-FA33-4D1A-B2ED-EFD12BD094D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65839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DC759-BFB3-4F02-9955-FF6A7B1CBAA9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D3DC2-2F8A-481D-95C1-D9475D040D9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74333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FFB5E-5892-42A6-91A2-37AF4CA2892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60978-3433-4411-AA1F-C7EF7CCF47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2250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B5BA5-4398-42EB-8784-455DE6B54C36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EB2A4-A5DB-47F2-849D-527294FB794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17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158787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3"/>
            <a:ext cx="7772400" cy="936625"/>
          </a:xfrm>
          <a:prstGeom prst="rect">
            <a:avLst/>
          </a:prstGeom>
        </p:spPr>
        <p:txBody>
          <a:bodyPr lIns="90369" tIns="45128" rIns="90369" bIns="45128"/>
          <a:lstStyle>
            <a:lvl1pPr marL="0" marR="0" indent="0" algn="l" defTabSz="451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4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6400800" cy="609600"/>
          </a:xfrm>
          <a:prstGeom prst="rect">
            <a:avLst/>
          </a:prstGeom>
        </p:spPr>
        <p:txBody>
          <a:bodyPr lIns="90369" tIns="45128" rIns="90369" bIns="45128"/>
          <a:lstStyle>
            <a:lvl1pPr marL="0" marR="0" indent="0" algn="l" defTabSz="45189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1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9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3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5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3440B032-BB58-42ED-88BD-D219FF7DA133}" type="datetime1">
              <a:rPr lang="en-US" smtClean="0">
                <a:solidFill>
                  <a:prstClr val="white"/>
                </a:solidFill>
              </a:rPr>
              <a:t>6/24/2020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2A5CAAB7-D7A3-4DED-A848-F7D1C2EC7189}" type="slidenum">
              <a:rPr lang="en-US" smtClean="0">
                <a:solidFill>
                  <a:prstClr val="white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8731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E0A2E756-CCCD-4066-8DF5-5642D653BD7B}" type="datetime1">
              <a:rPr lang="en-US" smtClean="0">
                <a:solidFill>
                  <a:prstClr val="white"/>
                </a:solidFill>
              </a:rPr>
              <a:t>6/24/2020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744E7A99-35E2-4E77-9335-295DD4E3E524}" type="slidenum">
              <a:rPr lang="en-US" smtClean="0">
                <a:solidFill>
                  <a:prstClr val="white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93727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  <a:prstGeom prst="rect">
            <a:avLst/>
          </a:prstGeom>
        </p:spPr>
        <p:txBody>
          <a:bodyPr lIns="90369" tIns="45128" rIns="90369" bIns="4512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8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8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5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76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96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1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34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5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7140DF37-B3A1-4EE2-A5FC-324EED0D596A}" type="datetime1">
              <a:rPr lang="en-US" smtClean="0">
                <a:solidFill>
                  <a:prstClr val="white"/>
                </a:solidFill>
              </a:rPr>
              <a:t>6/24/2020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2B74C1A4-ABDF-49E9-9B0A-C42883F18F4D}" type="slidenum">
              <a:rPr lang="en-US" smtClean="0">
                <a:solidFill>
                  <a:prstClr val="white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30439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52BCB18D-9465-47E1-AFBB-0DBD53DED082}" type="datetime1">
              <a:rPr lang="en-US" smtClean="0">
                <a:solidFill>
                  <a:prstClr val="white"/>
                </a:solidFill>
              </a:rPr>
              <a:t>6/24/2020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9F13CC30-17DF-455E-9D59-95BFA5D1E37D}" type="slidenum">
              <a:rPr lang="en-US" smtClean="0">
                <a:solidFill>
                  <a:prstClr val="white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09815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9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3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5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D2D82E26-C8B7-4122-BB85-CF27BFA42FC8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2826B-8318-4731-81EA-D9B81B8205B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31587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9C8CB-BB27-4819-B735-6D26B4E118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30884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8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8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5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76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96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1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34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5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41593848-3CD5-4FC9-BF8B-68F75D940B56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B169B-2226-4A8E-A5C0-09439DF2CE0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47030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3993266F-F04F-4ABC-98B0-A557C242D764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783B9-1C9F-482A-916B-F2EEEFC952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92499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771AAA83-9AD3-456F-B164-D40ABF72A914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2D12F-3D4C-453E-A22D-E9A946B2FF2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57921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4F1C2-C700-48F1-ADF1-8050DFC7601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906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600320"/>
            <a:ext cx="2057400" cy="45259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60198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1514881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E7C0F-4054-4B1B-A001-A8E0C96CF9C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06758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FBEC-A540-4B5F-A606-F14EBEF188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74899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40CEC-0FA8-4DDA-BF22-87D23A2C9C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53518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37B5C-09C1-408A-8065-60813FE1CC8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10582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1" y="274639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1C76B-311D-4A12-9347-4A4A8764E91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74899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9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3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5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88606E62-4F37-4CDD-AE20-169A233FFE0B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B38D086A-5965-4EC6-A37A-4F0BB12BDAD6}" type="slidenum">
              <a:rPr lang="en-US" smtClean="0">
                <a:solidFill>
                  <a:prstClr val="black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07620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1E347264-1269-440E-B4D9-655C2A0EF16D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C568F12C-6D6E-4479-AB03-CFD0805F4BE5}" type="slidenum">
              <a:rPr lang="en-US" smtClean="0">
                <a:solidFill>
                  <a:prstClr val="black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51505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8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8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5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76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96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1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34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54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3AE48901-9454-4DF8-A3A9-40EEC8C4BA9D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159428F9-D4CE-4BB5-9033-11FFFD7A7FED}" type="slidenum">
              <a:rPr lang="en-US" smtClean="0">
                <a:solidFill>
                  <a:prstClr val="black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7031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746A88DA-14EC-45E1-87FA-3E36E0A244BC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2484960F-5DD4-42FC-B393-390BF69413ED}" type="slidenum">
              <a:rPr lang="en-US" smtClean="0">
                <a:solidFill>
                  <a:prstClr val="black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2164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94C0C10E-72F0-44AE-B420-43E6E54C9AE7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579C30EE-9D1E-48E6-A905-80A035B9A33C}" type="slidenum">
              <a:rPr lang="en-US" smtClean="0">
                <a:solidFill>
                  <a:prstClr val="black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959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74FC6-3721-47F7-9B69-598932E55027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6A040-51F1-4464-ACAC-0452DA6D292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5788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D63C0D45-2072-4231-918D-B937CE2422D7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3E57551D-F7BA-4F22-B856-546830257BCC}" type="slidenum">
              <a:rPr lang="en-US" smtClean="0">
                <a:solidFill>
                  <a:prstClr val="black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52788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2E4C6505-F8AB-4829-9A68-BBCC69E5E965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929AC4B2-9051-416A-A774-4334F36D0F3D}" type="slidenum">
              <a:rPr lang="en-US" smtClean="0">
                <a:solidFill>
                  <a:prstClr val="black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65923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66C2759C-780C-495C-B89B-1948B2D68543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76A3997F-7232-4EAC-A23C-56C40EB35844}" type="slidenum">
              <a:rPr lang="en-US" smtClean="0">
                <a:solidFill>
                  <a:prstClr val="black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14585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D8F75B74-6663-4DBE-8B19-BCCF69C16EC5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314EE7CD-64F8-4B92-BACC-F597439A8E7A}" type="slidenum">
              <a:rPr lang="en-US" smtClean="0">
                <a:solidFill>
                  <a:prstClr val="black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7015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A3D4C213-5056-4F9D-9634-D001254DAFF8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236F4CEC-D28A-41D4-ACC0-747F00E21C16}" type="slidenum">
              <a:rPr lang="en-US" smtClean="0">
                <a:solidFill>
                  <a:prstClr val="black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16076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BAF6A27D-99BA-469A-8DA7-644070F37DA3}" type="datetime1">
              <a:rPr lang="en-US" smtClean="0">
                <a:solidFill>
                  <a:prstClr val="black"/>
                </a:solidFill>
              </a:rPr>
              <a:t>6/24/2020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1895"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1895">
              <a:defRPr/>
            </a:pPr>
            <a:fld id="{672981C7-5CAB-45D2-8EB8-9E5034DBE458}" type="slidenum">
              <a:rPr lang="en-US" smtClean="0">
                <a:solidFill>
                  <a:prstClr val="black"/>
                </a:solidFill>
              </a:rPr>
              <a:pPr defTabSz="451895"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37224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26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0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1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2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3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3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4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5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527" y="6355852"/>
            <a:ext cx="2133569" cy="364706"/>
          </a:xfrm>
          <a:prstGeom prst="rect">
            <a:avLst/>
          </a:prstGeom>
        </p:spPr>
        <p:txBody>
          <a:bodyPr vert="horz" wrap="square" lIns="90117" tIns="45028" rIns="90117" bIns="45028" numCol="1" anchor="t" anchorCtr="0" compatLnSpc="1">
            <a:prstTxWarp prst="textNoShape">
              <a:avLst/>
            </a:prstTxWarp>
          </a:bodyPr>
          <a:lstStyle>
            <a:lvl1pPr defTabSz="448963" eaLnBrk="1" hangingPunct="1">
              <a:lnSpc>
                <a:spcPct val="100000"/>
              </a:lnSpc>
              <a:defRPr sz="1800"/>
            </a:lvl1pPr>
          </a:lstStyle>
          <a:p>
            <a:pPr>
              <a:defRPr/>
            </a:pPr>
            <a:fld id="{60BA5C99-F62B-485F-8A2E-3513218FF166}" type="datetime1">
              <a:rPr lang="en-US" smtClean="0">
                <a:solidFill>
                  <a:prstClr val="black"/>
                </a:solidFill>
                <a:latin typeface="Calibri" pitchFamily="34" charset="0"/>
                <a:ea typeface="ヒラギノ角ゴ Pro W3"/>
              </a:rPr>
              <a:t>6/24/2020</a:t>
            </a:fld>
            <a:endParaRPr lang="en-US">
              <a:solidFill>
                <a:prstClr val="black"/>
              </a:solidFill>
              <a:latin typeface="Calibri" pitchFamily="34" charset="0"/>
              <a:ea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19005-48FA-4EED-8587-45A56D9F40B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70535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508FD-6BC5-4135-B8F7-B7CF10B7EA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65046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62"/>
            <a:ext cx="7772400" cy="1362075"/>
          </a:xfrm>
        </p:spPr>
        <p:txBody>
          <a:bodyPr/>
          <a:lstStyle>
            <a:lvl1pPr algn="l">
              <a:defRPr sz="3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06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1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19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2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3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38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54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051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527" y="6355852"/>
            <a:ext cx="2133569" cy="364706"/>
          </a:xfrm>
          <a:prstGeom prst="rect">
            <a:avLst/>
          </a:prstGeom>
        </p:spPr>
        <p:txBody>
          <a:bodyPr vert="horz" wrap="square" lIns="90117" tIns="45028" rIns="90117" bIns="45028" numCol="1" anchor="t" anchorCtr="0" compatLnSpc="1">
            <a:prstTxWarp prst="textNoShape">
              <a:avLst/>
            </a:prstTxWarp>
          </a:bodyPr>
          <a:lstStyle>
            <a:lvl1pPr defTabSz="448963" eaLnBrk="1" hangingPunct="1">
              <a:lnSpc>
                <a:spcPct val="100000"/>
              </a:lnSpc>
              <a:defRPr sz="1800"/>
            </a:lvl1pPr>
          </a:lstStyle>
          <a:p>
            <a:pPr>
              <a:defRPr/>
            </a:pPr>
            <a:fld id="{C20D376D-DD26-4517-835B-32E6466AC8F9}" type="datetime1">
              <a:rPr lang="en-US" smtClean="0">
                <a:solidFill>
                  <a:prstClr val="black"/>
                </a:solidFill>
                <a:latin typeface="Calibri" pitchFamily="34" charset="0"/>
                <a:ea typeface="ヒラギノ角ゴ Pro W3"/>
              </a:rPr>
              <a:t>6/24/2020</a:t>
            </a:fld>
            <a:endParaRPr lang="en-US">
              <a:solidFill>
                <a:prstClr val="black"/>
              </a:solidFill>
              <a:latin typeface="Calibri" pitchFamily="34" charset="0"/>
              <a:ea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522DA-8251-4C48-9DE8-93A4D31D5B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35298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64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64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527" y="6355852"/>
            <a:ext cx="2133569" cy="364706"/>
          </a:xfrm>
          <a:prstGeom prst="rect">
            <a:avLst/>
          </a:prstGeom>
        </p:spPr>
        <p:txBody>
          <a:bodyPr vert="horz" wrap="square" lIns="90117" tIns="45028" rIns="90117" bIns="45028" numCol="1" anchor="t" anchorCtr="0" compatLnSpc="1">
            <a:prstTxWarp prst="textNoShape">
              <a:avLst/>
            </a:prstTxWarp>
          </a:bodyPr>
          <a:lstStyle>
            <a:lvl1pPr defTabSz="448963" eaLnBrk="1" hangingPunct="1">
              <a:lnSpc>
                <a:spcPct val="100000"/>
              </a:lnSpc>
              <a:defRPr sz="1800"/>
            </a:lvl1pPr>
          </a:lstStyle>
          <a:p>
            <a:pPr>
              <a:defRPr/>
            </a:pPr>
            <a:fld id="{CE9B336B-0D81-4B93-9256-AECCAFF17418}" type="datetime1">
              <a:rPr lang="en-US" smtClean="0">
                <a:solidFill>
                  <a:prstClr val="black"/>
                </a:solidFill>
                <a:latin typeface="Calibri" pitchFamily="34" charset="0"/>
                <a:ea typeface="ヒラギノ角ゴ Pro W3"/>
              </a:rPr>
              <a:t>6/24/2020</a:t>
            </a:fld>
            <a:endParaRPr lang="en-US">
              <a:solidFill>
                <a:prstClr val="black"/>
              </a:solidFill>
              <a:latin typeface="Calibri" pitchFamily="34" charset="0"/>
              <a:ea typeface="ヒラギノ角ゴ Pro W3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8F5AF-20DD-4B0A-8086-483B98947AE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814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EBFB2-554A-4E83-A82F-2F24449C962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D363D-DA91-4A8D-81FF-1950B92822D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93178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5"/>
            <a:ext cx="4040188" cy="639761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0644" indent="0">
              <a:buNone/>
              <a:defRPr sz="2000" b="1"/>
            </a:lvl2pPr>
            <a:lvl3pPr marL="901282" indent="0">
              <a:buNone/>
              <a:defRPr sz="1800" b="1"/>
            </a:lvl3pPr>
            <a:lvl4pPr marL="1351914" indent="0">
              <a:buNone/>
              <a:defRPr sz="1600" b="1"/>
            </a:lvl4pPr>
            <a:lvl5pPr marL="1802552" indent="0">
              <a:buNone/>
              <a:defRPr sz="1600" b="1"/>
            </a:lvl5pPr>
            <a:lvl6pPr marL="2253198" indent="0">
              <a:buNone/>
              <a:defRPr sz="1600" b="1"/>
            </a:lvl6pPr>
            <a:lvl7pPr marL="2703827" indent="0">
              <a:buNone/>
              <a:defRPr sz="1600" b="1"/>
            </a:lvl7pPr>
            <a:lvl8pPr marL="3154467" indent="0">
              <a:buNone/>
              <a:defRPr sz="1600" b="1"/>
            </a:lvl8pPr>
            <a:lvl9pPr marL="36051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5"/>
            <a:ext cx="4041775" cy="639761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0644" indent="0">
              <a:buNone/>
              <a:defRPr sz="2000" b="1"/>
            </a:lvl2pPr>
            <a:lvl3pPr marL="901282" indent="0">
              <a:buNone/>
              <a:defRPr sz="1800" b="1"/>
            </a:lvl3pPr>
            <a:lvl4pPr marL="1351914" indent="0">
              <a:buNone/>
              <a:defRPr sz="1600" b="1"/>
            </a:lvl4pPr>
            <a:lvl5pPr marL="1802552" indent="0">
              <a:buNone/>
              <a:defRPr sz="1600" b="1"/>
            </a:lvl5pPr>
            <a:lvl6pPr marL="2253198" indent="0">
              <a:buNone/>
              <a:defRPr sz="1600" b="1"/>
            </a:lvl6pPr>
            <a:lvl7pPr marL="2703827" indent="0">
              <a:buNone/>
              <a:defRPr sz="1600" b="1"/>
            </a:lvl7pPr>
            <a:lvl8pPr marL="3154467" indent="0">
              <a:buNone/>
              <a:defRPr sz="1600" b="1"/>
            </a:lvl8pPr>
            <a:lvl9pPr marL="36051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6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527" y="6355852"/>
            <a:ext cx="2133569" cy="364706"/>
          </a:xfrm>
          <a:prstGeom prst="rect">
            <a:avLst/>
          </a:prstGeom>
        </p:spPr>
        <p:txBody>
          <a:bodyPr vert="horz" wrap="square" lIns="90117" tIns="45028" rIns="90117" bIns="45028" numCol="1" anchor="t" anchorCtr="0" compatLnSpc="1">
            <a:prstTxWarp prst="textNoShape">
              <a:avLst/>
            </a:prstTxWarp>
          </a:bodyPr>
          <a:lstStyle>
            <a:lvl1pPr defTabSz="448963" eaLnBrk="1" hangingPunct="1">
              <a:lnSpc>
                <a:spcPct val="100000"/>
              </a:lnSpc>
              <a:defRPr sz="1800"/>
            </a:lvl1pPr>
          </a:lstStyle>
          <a:p>
            <a:pPr>
              <a:defRPr/>
            </a:pPr>
            <a:fld id="{20027D24-2452-4025-9CAB-EFDAED607DD6}" type="datetime1">
              <a:rPr lang="en-US" smtClean="0">
                <a:solidFill>
                  <a:prstClr val="black"/>
                </a:solidFill>
                <a:latin typeface="Calibri" pitchFamily="34" charset="0"/>
                <a:ea typeface="ヒラギノ角ゴ Pro W3"/>
              </a:rPr>
              <a:t>6/24/2020</a:t>
            </a:fld>
            <a:endParaRPr lang="en-US">
              <a:solidFill>
                <a:prstClr val="black"/>
              </a:solidFill>
              <a:latin typeface="Calibri" pitchFamily="34" charset="0"/>
              <a:ea typeface="ヒラギノ角ゴ Pro W3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723C4-CFD2-417F-BBA0-9A05E7B8DFD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7549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B7C18-22E2-455C-A15E-2C4590BBED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27445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CCD0F-3820-4CCB-AEF9-2DD30BBF1E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18578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4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50" cy="585311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4" y="1435104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0644" indent="0">
              <a:buNone/>
              <a:defRPr sz="1200"/>
            </a:lvl2pPr>
            <a:lvl3pPr marL="901282" indent="0">
              <a:buNone/>
              <a:defRPr sz="900"/>
            </a:lvl3pPr>
            <a:lvl4pPr marL="1351914" indent="0">
              <a:buNone/>
              <a:defRPr sz="900"/>
            </a:lvl4pPr>
            <a:lvl5pPr marL="1802552" indent="0">
              <a:buNone/>
              <a:defRPr sz="900"/>
            </a:lvl5pPr>
            <a:lvl6pPr marL="2253198" indent="0">
              <a:buNone/>
              <a:defRPr sz="900"/>
            </a:lvl6pPr>
            <a:lvl7pPr marL="2703827" indent="0">
              <a:buNone/>
              <a:defRPr sz="900"/>
            </a:lvl7pPr>
            <a:lvl8pPr marL="3154467" indent="0">
              <a:buNone/>
              <a:defRPr sz="900"/>
            </a:lvl8pPr>
            <a:lvl9pPr marL="36051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08035-0D08-4B22-AEE5-5F5074FE1D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2949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61277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0644" indent="0">
              <a:buNone/>
              <a:defRPr sz="2700"/>
            </a:lvl2pPr>
            <a:lvl3pPr marL="901282" indent="0">
              <a:buNone/>
              <a:defRPr sz="2400"/>
            </a:lvl3pPr>
            <a:lvl4pPr marL="1351914" indent="0">
              <a:buNone/>
              <a:defRPr sz="2000"/>
            </a:lvl4pPr>
            <a:lvl5pPr marL="1802552" indent="0">
              <a:buNone/>
              <a:defRPr sz="2000"/>
            </a:lvl5pPr>
            <a:lvl6pPr marL="2253198" indent="0">
              <a:buNone/>
              <a:defRPr sz="2000"/>
            </a:lvl6pPr>
            <a:lvl7pPr marL="2703827" indent="0">
              <a:buNone/>
              <a:defRPr sz="2000"/>
            </a:lvl7pPr>
            <a:lvl8pPr marL="3154467" indent="0">
              <a:buNone/>
              <a:defRPr sz="2000"/>
            </a:lvl8pPr>
            <a:lvl9pPr marL="36051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0644" indent="0">
              <a:buNone/>
              <a:defRPr sz="1200"/>
            </a:lvl2pPr>
            <a:lvl3pPr marL="901282" indent="0">
              <a:buNone/>
              <a:defRPr sz="900"/>
            </a:lvl3pPr>
            <a:lvl4pPr marL="1351914" indent="0">
              <a:buNone/>
              <a:defRPr sz="900"/>
            </a:lvl4pPr>
            <a:lvl5pPr marL="1802552" indent="0">
              <a:buNone/>
              <a:defRPr sz="900"/>
            </a:lvl5pPr>
            <a:lvl6pPr marL="2253198" indent="0">
              <a:buNone/>
              <a:defRPr sz="900"/>
            </a:lvl6pPr>
            <a:lvl7pPr marL="2703827" indent="0">
              <a:buNone/>
              <a:defRPr sz="900"/>
            </a:lvl7pPr>
            <a:lvl8pPr marL="3154467" indent="0">
              <a:buNone/>
              <a:defRPr sz="900"/>
            </a:lvl8pPr>
            <a:lvl9pPr marL="36051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90EE2-E35F-40CA-9A4C-42AA8B3AB2F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19215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F08A6-F0F4-4643-9251-E48EED76328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03474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1" y="274639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94F30-CE26-42A9-A35B-1A610B9759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7821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1" y="260350"/>
            <a:ext cx="7499350" cy="61928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9269647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4499" y="274639"/>
            <a:ext cx="7715249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1285879" y="1600264"/>
            <a:ext cx="7643813" cy="4525963"/>
          </a:xfrm>
        </p:spPr>
        <p:txBody>
          <a:bodyPr/>
          <a:lstStyle/>
          <a:p>
            <a:pPr lvl="0"/>
            <a:endParaRPr lang="es-CL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527" y="6355852"/>
            <a:ext cx="2133569" cy="364706"/>
          </a:xfrm>
          <a:prstGeom prst="rect">
            <a:avLst/>
          </a:prstGeom>
        </p:spPr>
        <p:txBody>
          <a:bodyPr vert="horz" wrap="square" lIns="90117" tIns="45028" rIns="90117" bIns="45028" numCol="1" anchor="t" anchorCtr="0" compatLnSpc="1">
            <a:prstTxWarp prst="textNoShape">
              <a:avLst/>
            </a:prstTxWarp>
          </a:bodyPr>
          <a:lstStyle>
            <a:lvl1pPr defTabSz="448963" eaLnBrk="1" hangingPunct="1">
              <a:lnSpc>
                <a:spcPct val="100000"/>
              </a:lnSpc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38E668BD-58BB-412D-9891-54689B2C13B2}" type="datetime1">
              <a:rPr lang="en-US" smtClean="0">
                <a:solidFill>
                  <a:prstClr val="black"/>
                </a:solidFill>
                <a:ea typeface="ヒラギノ角ゴ Pro W3"/>
              </a:rPr>
              <a:t>6/24/2020</a:t>
            </a:fld>
            <a:endParaRPr lang="en-US">
              <a:solidFill>
                <a:prstClr val="black"/>
              </a:solidFill>
              <a:ea typeface="ヒラギノ角ゴ Pro W3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B5EE6-0E77-4A21-9741-BF2E959FAA3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01892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26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6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9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6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527" y="6355852"/>
            <a:ext cx="2133569" cy="364706"/>
          </a:xfrm>
          <a:prstGeom prst="rect">
            <a:avLst/>
          </a:prstGeom>
        </p:spPr>
        <p:txBody>
          <a:bodyPr vert="horz" wrap="square" lIns="90657" tIns="45328" rIns="90657" bIns="45328" numCol="1" anchor="t" anchorCtr="0" compatLnSpc="1">
            <a:prstTxWarp prst="textNoShape">
              <a:avLst/>
            </a:prstTxWarp>
          </a:bodyPr>
          <a:lstStyle>
            <a:lvl1pPr defTabSz="451601" eaLnBrk="1" hangingPunct="1">
              <a:lnSpc>
                <a:spcPct val="100000"/>
              </a:lnSpc>
              <a:defRPr sz="1800"/>
            </a:lvl1pPr>
          </a:lstStyle>
          <a:p>
            <a:pPr>
              <a:defRPr/>
            </a:pPr>
            <a:fld id="{9CB04CF3-819C-4299-A8EF-F1C11AD5D55B}" type="datetime1">
              <a:rPr lang="en-US" smtClean="0">
                <a:solidFill>
                  <a:prstClr val="black"/>
                </a:solidFill>
                <a:latin typeface="Calibri" pitchFamily="34" charset="0"/>
                <a:ea typeface="ヒラギノ角ゴ Pro W3"/>
              </a:rPr>
              <a:t>6/24/2020</a:t>
            </a:fld>
            <a:endParaRPr lang="en-US">
              <a:solidFill>
                <a:prstClr val="black"/>
              </a:solidFill>
              <a:latin typeface="Calibri" pitchFamily="34" charset="0"/>
              <a:ea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19005-48FA-4EED-8587-45A56D9F40B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146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  <a:prstGeom prst="rect">
            <a:avLst/>
          </a:prstGeom>
        </p:spPr>
        <p:txBody>
          <a:bodyPr lIns="90369" tIns="45128" rIns="90369" bIns="45128"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E1A1F-38C1-494C-A9D6-E04861915E1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BC974-739A-4FF6-BB04-60AD87A1B9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13682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508FD-6BC5-4135-B8F7-B7CF10B7EA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44287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2"/>
            <a:ext cx="7772400" cy="1362075"/>
          </a:xfrm>
        </p:spPr>
        <p:txBody>
          <a:bodyPr/>
          <a:lstStyle>
            <a:lvl1pPr algn="l">
              <a:defRPr sz="3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2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65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9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6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9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2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6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527" y="6355852"/>
            <a:ext cx="2133569" cy="364706"/>
          </a:xfrm>
          <a:prstGeom prst="rect">
            <a:avLst/>
          </a:prstGeom>
        </p:spPr>
        <p:txBody>
          <a:bodyPr vert="horz" wrap="square" lIns="90657" tIns="45328" rIns="90657" bIns="45328" numCol="1" anchor="t" anchorCtr="0" compatLnSpc="1">
            <a:prstTxWarp prst="textNoShape">
              <a:avLst/>
            </a:prstTxWarp>
          </a:bodyPr>
          <a:lstStyle>
            <a:lvl1pPr defTabSz="451601" eaLnBrk="1" hangingPunct="1">
              <a:lnSpc>
                <a:spcPct val="100000"/>
              </a:lnSpc>
              <a:defRPr sz="1800"/>
            </a:lvl1pPr>
          </a:lstStyle>
          <a:p>
            <a:pPr>
              <a:defRPr/>
            </a:pPr>
            <a:fld id="{5EA7A6A3-47CB-4EC1-AD51-614910D56406}" type="datetime1">
              <a:rPr lang="en-US" smtClean="0">
                <a:solidFill>
                  <a:prstClr val="black"/>
                </a:solidFill>
                <a:latin typeface="Calibri" pitchFamily="34" charset="0"/>
                <a:ea typeface="ヒラギノ角ゴ Pro W3"/>
              </a:rPr>
              <a:t>6/24/2020</a:t>
            </a:fld>
            <a:endParaRPr lang="en-US">
              <a:solidFill>
                <a:prstClr val="black"/>
              </a:solidFill>
              <a:latin typeface="Calibri" pitchFamily="34" charset="0"/>
              <a:ea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522DA-8251-4C48-9DE8-93A4D31D5B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62816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4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527" y="6355852"/>
            <a:ext cx="2133569" cy="364706"/>
          </a:xfrm>
          <a:prstGeom prst="rect">
            <a:avLst/>
          </a:prstGeom>
        </p:spPr>
        <p:txBody>
          <a:bodyPr vert="horz" wrap="square" lIns="90657" tIns="45328" rIns="90657" bIns="45328" numCol="1" anchor="t" anchorCtr="0" compatLnSpc="1">
            <a:prstTxWarp prst="textNoShape">
              <a:avLst/>
            </a:prstTxWarp>
          </a:bodyPr>
          <a:lstStyle>
            <a:lvl1pPr defTabSz="451601" eaLnBrk="1" hangingPunct="1">
              <a:lnSpc>
                <a:spcPct val="100000"/>
              </a:lnSpc>
              <a:defRPr sz="1800"/>
            </a:lvl1pPr>
          </a:lstStyle>
          <a:p>
            <a:pPr>
              <a:defRPr/>
            </a:pPr>
            <a:fld id="{F9A0F0CC-EC76-4EB1-9B66-393E0B5A8E01}" type="datetime1">
              <a:rPr lang="en-US" smtClean="0">
                <a:solidFill>
                  <a:prstClr val="black"/>
                </a:solidFill>
                <a:latin typeface="Calibri" pitchFamily="34" charset="0"/>
                <a:ea typeface="ヒラギノ角ゴ Pro W3"/>
              </a:rPr>
              <a:t>6/24/2020</a:t>
            </a:fld>
            <a:endParaRPr lang="en-US">
              <a:solidFill>
                <a:prstClr val="black"/>
              </a:solidFill>
              <a:latin typeface="Calibri" pitchFamily="34" charset="0"/>
              <a:ea typeface="ヒラギノ角ゴ Pro W3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8F5AF-20DD-4B0A-8086-483B98947AE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60548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8" cy="639761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3284" indent="0">
              <a:buNone/>
              <a:defRPr sz="2000" b="1"/>
            </a:lvl2pPr>
            <a:lvl3pPr marL="906567" indent="0">
              <a:buNone/>
              <a:defRPr sz="1800" b="1"/>
            </a:lvl3pPr>
            <a:lvl4pPr marL="1359848" indent="0">
              <a:buNone/>
              <a:defRPr sz="1600" b="1"/>
            </a:lvl4pPr>
            <a:lvl5pPr marL="1813132" indent="0">
              <a:buNone/>
              <a:defRPr sz="1600" b="1"/>
            </a:lvl5pPr>
            <a:lvl6pPr marL="2266415" indent="0">
              <a:buNone/>
              <a:defRPr sz="1600" b="1"/>
            </a:lvl6pPr>
            <a:lvl7pPr marL="2719697" indent="0">
              <a:buNone/>
              <a:defRPr sz="1600" b="1"/>
            </a:lvl7pPr>
            <a:lvl8pPr marL="3172981" indent="0">
              <a:buNone/>
              <a:defRPr sz="1600" b="1"/>
            </a:lvl8pPr>
            <a:lvl9pPr marL="362626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1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3284" indent="0">
              <a:buNone/>
              <a:defRPr sz="2000" b="1"/>
            </a:lvl2pPr>
            <a:lvl3pPr marL="906567" indent="0">
              <a:buNone/>
              <a:defRPr sz="1800" b="1"/>
            </a:lvl3pPr>
            <a:lvl4pPr marL="1359848" indent="0">
              <a:buNone/>
              <a:defRPr sz="1600" b="1"/>
            </a:lvl4pPr>
            <a:lvl5pPr marL="1813132" indent="0">
              <a:buNone/>
              <a:defRPr sz="1600" b="1"/>
            </a:lvl5pPr>
            <a:lvl6pPr marL="2266415" indent="0">
              <a:buNone/>
              <a:defRPr sz="1600" b="1"/>
            </a:lvl6pPr>
            <a:lvl7pPr marL="2719697" indent="0">
              <a:buNone/>
              <a:defRPr sz="1600" b="1"/>
            </a:lvl7pPr>
            <a:lvl8pPr marL="3172981" indent="0">
              <a:buNone/>
              <a:defRPr sz="1600" b="1"/>
            </a:lvl8pPr>
            <a:lvl9pPr marL="36262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527" y="6355852"/>
            <a:ext cx="2133569" cy="364706"/>
          </a:xfrm>
          <a:prstGeom prst="rect">
            <a:avLst/>
          </a:prstGeom>
        </p:spPr>
        <p:txBody>
          <a:bodyPr vert="horz" wrap="square" lIns="90657" tIns="45328" rIns="90657" bIns="45328" numCol="1" anchor="t" anchorCtr="0" compatLnSpc="1">
            <a:prstTxWarp prst="textNoShape">
              <a:avLst/>
            </a:prstTxWarp>
          </a:bodyPr>
          <a:lstStyle>
            <a:lvl1pPr defTabSz="451601" eaLnBrk="1" hangingPunct="1">
              <a:lnSpc>
                <a:spcPct val="100000"/>
              </a:lnSpc>
              <a:defRPr sz="1800"/>
            </a:lvl1pPr>
          </a:lstStyle>
          <a:p>
            <a:pPr>
              <a:defRPr/>
            </a:pPr>
            <a:fld id="{E4AA52D3-DE2D-4853-9AB9-47DD9F0037B4}" type="datetime1">
              <a:rPr lang="en-US" smtClean="0">
                <a:solidFill>
                  <a:prstClr val="black"/>
                </a:solidFill>
                <a:latin typeface="Calibri" pitchFamily="34" charset="0"/>
                <a:ea typeface="ヒラギノ角ゴ Pro W3"/>
              </a:rPr>
              <a:t>6/24/2020</a:t>
            </a:fld>
            <a:endParaRPr lang="en-US">
              <a:solidFill>
                <a:prstClr val="black"/>
              </a:solidFill>
              <a:latin typeface="Calibri" pitchFamily="34" charset="0"/>
              <a:ea typeface="ヒラギノ角ゴ Pro W3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723C4-CFD2-417F-BBA0-9A05E7B8DFD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74850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B7C18-22E2-455C-A15E-2C4590BBED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06487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CCD0F-3820-4CCB-AEF9-2DD30BBF1E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28130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50" cy="585311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3284" indent="0">
              <a:buNone/>
              <a:defRPr sz="1200"/>
            </a:lvl2pPr>
            <a:lvl3pPr marL="906567" indent="0">
              <a:buNone/>
              <a:defRPr sz="900"/>
            </a:lvl3pPr>
            <a:lvl4pPr marL="1359848" indent="0">
              <a:buNone/>
              <a:defRPr sz="900"/>
            </a:lvl4pPr>
            <a:lvl5pPr marL="1813132" indent="0">
              <a:buNone/>
              <a:defRPr sz="900"/>
            </a:lvl5pPr>
            <a:lvl6pPr marL="2266415" indent="0">
              <a:buNone/>
              <a:defRPr sz="900"/>
            </a:lvl6pPr>
            <a:lvl7pPr marL="2719697" indent="0">
              <a:buNone/>
              <a:defRPr sz="900"/>
            </a:lvl7pPr>
            <a:lvl8pPr marL="3172981" indent="0">
              <a:buNone/>
              <a:defRPr sz="900"/>
            </a:lvl8pPr>
            <a:lvl9pPr marL="362626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08035-0D08-4B22-AEE5-5F5074FE1D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48956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61277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3284" indent="0">
              <a:buNone/>
              <a:defRPr sz="2700"/>
            </a:lvl2pPr>
            <a:lvl3pPr marL="906567" indent="0">
              <a:buNone/>
              <a:defRPr sz="2400"/>
            </a:lvl3pPr>
            <a:lvl4pPr marL="1359848" indent="0">
              <a:buNone/>
              <a:defRPr sz="2000"/>
            </a:lvl4pPr>
            <a:lvl5pPr marL="1813132" indent="0">
              <a:buNone/>
              <a:defRPr sz="2000"/>
            </a:lvl5pPr>
            <a:lvl6pPr marL="2266415" indent="0">
              <a:buNone/>
              <a:defRPr sz="2000"/>
            </a:lvl6pPr>
            <a:lvl7pPr marL="2719697" indent="0">
              <a:buNone/>
              <a:defRPr sz="2000"/>
            </a:lvl7pPr>
            <a:lvl8pPr marL="3172981" indent="0">
              <a:buNone/>
              <a:defRPr sz="2000"/>
            </a:lvl8pPr>
            <a:lvl9pPr marL="362626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284" indent="0">
              <a:buNone/>
              <a:defRPr sz="1200"/>
            </a:lvl2pPr>
            <a:lvl3pPr marL="906567" indent="0">
              <a:buNone/>
              <a:defRPr sz="900"/>
            </a:lvl3pPr>
            <a:lvl4pPr marL="1359848" indent="0">
              <a:buNone/>
              <a:defRPr sz="900"/>
            </a:lvl4pPr>
            <a:lvl5pPr marL="1813132" indent="0">
              <a:buNone/>
              <a:defRPr sz="900"/>
            </a:lvl5pPr>
            <a:lvl6pPr marL="2266415" indent="0">
              <a:buNone/>
              <a:defRPr sz="900"/>
            </a:lvl6pPr>
            <a:lvl7pPr marL="2719697" indent="0">
              <a:buNone/>
              <a:defRPr sz="900"/>
            </a:lvl7pPr>
            <a:lvl8pPr marL="3172981" indent="0">
              <a:buNone/>
              <a:defRPr sz="900"/>
            </a:lvl8pPr>
            <a:lvl9pPr marL="362626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90EE2-E35F-40CA-9A4C-42AA8B3AB2F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61735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F08A6-F0F4-4643-9251-E48EED76328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20326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1" y="274639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94F30-CE26-42A9-A35B-1A610B9759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F7D5-9003-4093-A012-E0B9473FFEAB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0F319-7F60-4ED2-892A-0C184186011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719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453BC-2FF4-4D7D-B6E8-53299C76A06A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5FC9A-9F2F-4BD5-8A3E-3325D82021E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50200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60350"/>
            <a:ext cx="7499350" cy="61928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08328619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4439" y="274639"/>
            <a:ext cx="7715249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1285878" y="1600204"/>
            <a:ext cx="7643813" cy="4525963"/>
          </a:xfrm>
        </p:spPr>
        <p:txBody>
          <a:bodyPr/>
          <a:lstStyle/>
          <a:p>
            <a:pPr lvl="0"/>
            <a:endParaRPr lang="es-CL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527" y="6355852"/>
            <a:ext cx="2133569" cy="364706"/>
          </a:xfrm>
          <a:prstGeom prst="rect">
            <a:avLst/>
          </a:prstGeom>
        </p:spPr>
        <p:txBody>
          <a:bodyPr vert="horz" wrap="square" lIns="90657" tIns="45328" rIns="90657" bIns="45328" numCol="1" anchor="t" anchorCtr="0" compatLnSpc="1">
            <a:prstTxWarp prst="textNoShape">
              <a:avLst/>
            </a:prstTxWarp>
          </a:bodyPr>
          <a:lstStyle>
            <a:lvl1pPr defTabSz="451601" eaLnBrk="1" hangingPunct="1">
              <a:lnSpc>
                <a:spcPct val="100000"/>
              </a:lnSpc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45385F9A-D40E-4EC6-AC7B-61E80FD5C433}" type="datetime1">
              <a:rPr lang="en-US" smtClean="0">
                <a:solidFill>
                  <a:prstClr val="black"/>
                </a:solidFill>
                <a:ea typeface="ヒラギノ角ゴ Pro W3"/>
              </a:rPr>
              <a:t>6/24/2020</a:t>
            </a:fld>
            <a:endParaRPr lang="en-US">
              <a:solidFill>
                <a:prstClr val="black"/>
              </a:solidFill>
              <a:ea typeface="ヒラギノ角ゴ Pro W3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B5EE6-0E77-4A21-9741-BF2E959FAA3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508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C37B4-E6AD-4856-9F61-35A1CD55E520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7DEA-1BF7-4C30-936C-546EED7DDEC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623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7BD1D-F05D-403B-9095-282FE6DB8F7C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9C85C-03D6-4A4F-AD56-2FE427E9DE1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178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0B260-BC5F-4440-BAD5-A5B5DE458761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95E7F-094E-4D80-B3C8-FD4059F2526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20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8A999-FF88-4474-8B1A-238B66B4EFB9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C13AC-2E5E-40BB-8F8D-E5C3714B028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258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F200-0312-473D-AFD8-2F24574654BE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014F-1F13-48AB-BC63-FEB4E1E756F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571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1E7E9-3801-44E2-A8ED-8C60015E61D5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346CB-06F3-47FE-8E94-7A5AB5238B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574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D2D42-F0BB-4324-9FEE-2BBCE1DB7B09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ED4D4-F148-4772-9614-7E576119005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480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F069F-A534-4E00-B9A4-07D0630AF2E5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9050F-2F5F-4244-BDE4-18B173B1D0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034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1577F-7F86-4095-A5F0-9BC399B3526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0C81D-C8DE-4A32-9CAD-C41C847F79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5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BDAF-A43D-44BA-8385-F6998C68E1AF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99AE7-AB07-4733-8A60-430075F165E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656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  <a:prstGeom prst="rect">
            <a:avLst/>
          </a:prstGeom>
        </p:spPr>
        <p:txBody>
          <a:bodyPr lIns="90369" tIns="45128" rIns="90369" bIns="45128"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EBC07-31FA-4782-A02E-EF45EBAC0CB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79627-24D9-4E89-8230-3281586BFE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035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0A8C5-A713-4174-9F52-7AF84F7A44EF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D1A94-9C8E-453A-9786-AB2F5EBCBC9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450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708D3-CD68-4996-8F2B-18D298F707E8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C4639-6208-4523-84B3-06B2FB29008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14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A43AE-4C30-424E-926F-E8A36534EA13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842B8-CEAB-4408-949A-B70CFEE2445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895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0BE08-3378-4F9E-A250-B5813BA59F0B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B491-D17E-4D97-B6A9-339C6F081A0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914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FACE2-A041-49BC-8B1B-F463E0A5D47E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C59BC-C529-4A20-9DB1-6D1FEEA0C6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999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0F704-602E-492E-A786-F7E46168696A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0876E-CD01-4C3C-9808-2A628B55A89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856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9B033-E132-4FF0-8FF0-CECAF0FB4954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1A0A2-D771-4598-AB6A-225A5B0A0C1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251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BF939-6BFD-485C-81DF-D044F00193FD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D029B-49B2-4074-880E-5B3BECCB908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902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 algn="ctr">
              <a:buNone/>
              <a:defRPr/>
            </a:lvl1pPr>
            <a:lvl2pPr marL="451895" indent="0" algn="ctr">
              <a:buNone/>
              <a:defRPr/>
            </a:lvl2pPr>
            <a:lvl3pPr marL="903854" indent="0" algn="ctr">
              <a:buNone/>
              <a:defRPr/>
            </a:lvl3pPr>
            <a:lvl4pPr marL="1355776" indent="0" algn="ctr">
              <a:buNone/>
              <a:defRPr/>
            </a:lvl4pPr>
            <a:lvl5pPr marL="1807696" indent="0" algn="ctr">
              <a:buNone/>
              <a:defRPr/>
            </a:lvl5pPr>
            <a:lvl6pPr marL="2259628" indent="0" algn="ctr">
              <a:buNone/>
              <a:defRPr/>
            </a:lvl6pPr>
            <a:lvl7pPr marL="2711552" indent="0" algn="ctr">
              <a:buNone/>
              <a:defRPr/>
            </a:lvl7pPr>
            <a:lvl8pPr marL="3163476" indent="0" algn="ctr">
              <a:buNone/>
              <a:defRPr/>
            </a:lvl8pPr>
            <a:lvl9pPr marL="3615405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3E977-88EE-4191-900B-32E3E8B44DC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6B2A2-BF76-45E6-AC09-B0526E5256C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9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16351-6DCE-40D2-AA93-E4115B02813F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0A904-3C6F-482B-A8BF-042E930C13E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810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E7B47-CB75-44DC-B487-CA638CA3BF28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A85C4-F6EF-4648-B63F-205C9C130EA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83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7019"/>
            <a:ext cx="7772400" cy="1362075"/>
          </a:xfrm>
          <a:prstGeom prst="rect">
            <a:avLst/>
          </a:prstGeom>
        </p:spPr>
        <p:txBody>
          <a:bodyPr lIns="90369" tIns="45128" rIns="90369" bIns="45128"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000"/>
            </a:lvl1pPr>
            <a:lvl2pPr marL="451895" indent="0">
              <a:buNone/>
              <a:defRPr sz="1800"/>
            </a:lvl2pPr>
            <a:lvl3pPr marL="903854" indent="0">
              <a:buNone/>
              <a:defRPr sz="1600"/>
            </a:lvl3pPr>
            <a:lvl4pPr marL="1355776" indent="0">
              <a:buNone/>
              <a:defRPr sz="1400"/>
            </a:lvl4pPr>
            <a:lvl5pPr marL="1807696" indent="0">
              <a:buNone/>
              <a:defRPr sz="1400"/>
            </a:lvl5pPr>
            <a:lvl6pPr marL="2259628" indent="0">
              <a:buNone/>
              <a:defRPr sz="1400"/>
            </a:lvl6pPr>
            <a:lvl7pPr marL="2711552" indent="0">
              <a:buNone/>
              <a:defRPr sz="1400"/>
            </a:lvl7pPr>
            <a:lvl8pPr marL="3163476" indent="0">
              <a:buNone/>
              <a:defRPr sz="1400"/>
            </a:lvl8pPr>
            <a:lvl9pPr marL="3615405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E7BEC-96FE-4505-89E1-C0259F143034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3BDC7-D333-4C5A-9BD1-17CBC2F990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347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320"/>
            <a:ext cx="4038600" cy="452596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DB876-2FB7-4A5A-9EE7-A4037680132A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2E70D-8E5C-4A30-AEDF-9BD718A6C49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09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148" y="1535113"/>
            <a:ext cx="4041775" cy="639762"/>
          </a:xfrm>
          <a:prstGeom prst="rect">
            <a:avLst/>
          </a:prstGeom>
        </p:spPr>
        <p:txBody>
          <a:bodyPr lIns="90369" tIns="45128" rIns="90369" bIns="45128" anchor="b"/>
          <a:lstStyle>
            <a:lvl1pPr marL="0" indent="0">
              <a:buNone/>
              <a:defRPr sz="2400" b="1"/>
            </a:lvl1pPr>
            <a:lvl2pPr marL="451895" indent="0">
              <a:buNone/>
              <a:defRPr sz="2000" b="1"/>
            </a:lvl2pPr>
            <a:lvl3pPr marL="903854" indent="0">
              <a:buNone/>
              <a:defRPr sz="1800" b="1"/>
            </a:lvl3pPr>
            <a:lvl4pPr marL="1355776" indent="0">
              <a:buNone/>
              <a:defRPr sz="1600" b="1"/>
            </a:lvl4pPr>
            <a:lvl5pPr marL="1807696" indent="0">
              <a:buNone/>
              <a:defRPr sz="1600" b="1"/>
            </a:lvl5pPr>
            <a:lvl6pPr marL="2259628" indent="0">
              <a:buNone/>
              <a:defRPr sz="1600" b="1"/>
            </a:lvl6pPr>
            <a:lvl7pPr marL="2711552" indent="0">
              <a:buNone/>
              <a:defRPr sz="1600" b="1"/>
            </a:lvl7pPr>
            <a:lvl8pPr marL="3163476" indent="0">
              <a:buNone/>
              <a:defRPr sz="1600" b="1"/>
            </a:lvl8pPr>
            <a:lvl9pPr marL="3615405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148" y="2174875"/>
            <a:ext cx="4041775" cy="3951288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6B39D-E1FF-4591-B31F-DC8E015FF763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41744-A407-4786-8BCF-2FAB6572906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113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1E1FE-63CC-40C0-9E4D-77FD9F64B9B4}" type="datetime1">
              <a:rPr lang="en-US" smtClean="0"/>
              <a:t>6/24/2020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648C9-291F-4A02-928F-90F7FD7DE82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78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FA1DD-9129-46E4-8115-4507CF6E47CF}" type="datetime1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17A7-E5C5-4FBF-B0DF-60FFDA5DF75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155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323" y="273051"/>
            <a:ext cx="3008313" cy="1162050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171"/>
            <a:ext cx="5111750" cy="5853113"/>
          </a:xfrm>
          <a:prstGeom prst="rect">
            <a:avLst/>
          </a:prstGeom>
        </p:spPr>
        <p:txBody>
          <a:bodyPr lIns="90369" tIns="45128" rIns="90369" bIns="4512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323" y="1435100"/>
            <a:ext cx="3008313" cy="4691063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7C977-9FE8-485B-9B36-3058C4B0B308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60E10-F9C1-432F-91E0-30C03BDF32B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066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0369" tIns="45128" rIns="90369" bIns="45128"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3200"/>
            </a:lvl1pPr>
            <a:lvl2pPr marL="451895" indent="0">
              <a:buNone/>
              <a:defRPr sz="2800"/>
            </a:lvl2pPr>
            <a:lvl3pPr marL="903854" indent="0">
              <a:buNone/>
              <a:defRPr sz="2400"/>
            </a:lvl3pPr>
            <a:lvl4pPr marL="1355776" indent="0">
              <a:buNone/>
              <a:defRPr sz="2000"/>
            </a:lvl4pPr>
            <a:lvl5pPr marL="1807696" indent="0">
              <a:buNone/>
              <a:defRPr sz="2000"/>
            </a:lvl5pPr>
            <a:lvl6pPr marL="2259628" indent="0">
              <a:buNone/>
              <a:defRPr sz="2000"/>
            </a:lvl6pPr>
            <a:lvl7pPr marL="2711552" indent="0">
              <a:buNone/>
              <a:defRPr sz="2000"/>
            </a:lvl7pPr>
            <a:lvl8pPr marL="3163476" indent="0">
              <a:buNone/>
              <a:defRPr sz="2000"/>
            </a:lvl8pPr>
            <a:lvl9pPr marL="3615405" indent="0">
              <a:buNone/>
              <a:defRPr sz="2000"/>
            </a:lvl9pPr>
          </a:lstStyle>
          <a:p>
            <a:pPr lvl="0"/>
            <a:endParaRPr lang="es-C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0369" tIns="45128" rIns="90369" bIns="45128"/>
          <a:lstStyle>
            <a:lvl1pPr marL="0" indent="0">
              <a:buNone/>
              <a:defRPr sz="1400"/>
            </a:lvl1pPr>
            <a:lvl2pPr marL="451895" indent="0">
              <a:buNone/>
              <a:defRPr sz="1200"/>
            </a:lvl2pPr>
            <a:lvl3pPr marL="903854" indent="0">
              <a:buNone/>
              <a:defRPr sz="1000"/>
            </a:lvl3pPr>
            <a:lvl4pPr marL="1355776" indent="0">
              <a:buNone/>
              <a:defRPr sz="900"/>
            </a:lvl4pPr>
            <a:lvl5pPr marL="1807696" indent="0">
              <a:buNone/>
              <a:defRPr sz="900"/>
            </a:lvl5pPr>
            <a:lvl6pPr marL="2259628" indent="0">
              <a:buNone/>
              <a:defRPr sz="900"/>
            </a:lvl6pPr>
            <a:lvl7pPr marL="2711552" indent="0">
              <a:buNone/>
              <a:defRPr sz="900"/>
            </a:lvl7pPr>
            <a:lvl8pPr marL="3163476" indent="0">
              <a:buNone/>
              <a:defRPr sz="900"/>
            </a:lvl8pPr>
            <a:lvl9pPr marL="3615405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4EC34-9D43-47BC-9FB9-E496C0B8FD88}" type="datetime1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C146B-3040-4713-AA1D-ED0D9D52647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545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1600320"/>
            <a:ext cx="8229600" cy="4525963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46AD8-BE60-4857-802E-8C16B731CDC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BE038-90A1-47DA-9F2B-BAA61A06261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849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0369" tIns="45128" rIns="90369" bIns="45128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82683-4710-4844-ADA7-97CA02BDE98C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BF1C1-3588-45EA-BA13-572E29A9FBE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1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45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8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2.xml"/><Relationship Id="rId2" Type="http://schemas.openxmlformats.org/officeDocument/2006/relationships/slideLayout" Target="../slideLayouts/slideLayout651.xml"/><Relationship Id="rId1" Type="http://schemas.openxmlformats.org/officeDocument/2006/relationships/slideLayout" Target="../slideLayouts/slideLayout650.xml"/><Relationship Id="rId6" Type="http://schemas.openxmlformats.org/officeDocument/2006/relationships/image" Target="../media/image1.png"/><Relationship Id="rId5" Type="http://schemas.openxmlformats.org/officeDocument/2006/relationships/theme" Target="../theme/theme60.xml"/><Relationship Id="rId4" Type="http://schemas.openxmlformats.org/officeDocument/2006/relationships/slideLayout" Target="../slideLayouts/slideLayout653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1.xml"/><Relationship Id="rId3" Type="http://schemas.openxmlformats.org/officeDocument/2006/relationships/slideLayout" Target="../slideLayouts/slideLayout656.xml"/><Relationship Id="rId7" Type="http://schemas.openxmlformats.org/officeDocument/2006/relationships/slideLayout" Target="../slideLayouts/slideLayout660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55.xml"/><Relationship Id="rId1" Type="http://schemas.openxmlformats.org/officeDocument/2006/relationships/slideLayout" Target="../slideLayouts/slideLayout654.xml"/><Relationship Id="rId6" Type="http://schemas.openxmlformats.org/officeDocument/2006/relationships/slideLayout" Target="../slideLayouts/slideLayout659.xml"/><Relationship Id="rId11" Type="http://schemas.openxmlformats.org/officeDocument/2006/relationships/slideLayout" Target="../slideLayouts/slideLayout664.xml"/><Relationship Id="rId5" Type="http://schemas.openxmlformats.org/officeDocument/2006/relationships/slideLayout" Target="../slideLayouts/slideLayout658.xml"/><Relationship Id="rId10" Type="http://schemas.openxmlformats.org/officeDocument/2006/relationships/slideLayout" Target="../slideLayouts/slideLayout663.xml"/><Relationship Id="rId4" Type="http://schemas.openxmlformats.org/officeDocument/2006/relationships/slideLayout" Target="../slideLayouts/slideLayout657.xml"/><Relationship Id="rId9" Type="http://schemas.openxmlformats.org/officeDocument/2006/relationships/slideLayout" Target="../slideLayouts/slideLayout662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67.xml"/><Relationship Id="rId7" Type="http://schemas.openxmlformats.org/officeDocument/2006/relationships/slideLayout" Target="../slideLayouts/slideLayout671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66.xml"/><Relationship Id="rId1" Type="http://schemas.openxmlformats.org/officeDocument/2006/relationships/slideLayout" Target="../slideLayouts/slideLayout665.xml"/><Relationship Id="rId6" Type="http://schemas.openxmlformats.org/officeDocument/2006/relationships/slideLayout" Target="../slideLayouts/slideLayout670.xml"/><Relationship Id="rId11" Type="http://schemas.openxmlformats.org/officeDocument/2006/relationships/slideLayout" Target="../slideLayouts/slideLayout675.xml"/><Relationship Id="rId5" Type="http://schemas.openxmlformats.org/officeDocument/2006/relationships/slideLayout" Target="../slideLayouts/slideLayout669.xml"/><Relationship Id="rId10" Type="http://schemas.openxmlformats.org/officeDocument/2006/relationships/slideLayout" Target="../slideLayouts/slideLayout674.xml"/><Relationship Id="rId4" Type="http://schemas.openxmlformats.org/officeDocument/2006/relationships/slideLayout" Target="../slideLayouts/slideLayout668.xml"/><Relationship Id="rId9" Type="http://schemas.openxmlformats.org/officeDocument/2006/relationships/slideLayout" Target="../slideLayouts/slideLayout673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3.xml"/><Relationship Id="rId13" Type="http://schemas.openxmlformats.org/officeDocument/2006/relationships/slideLayout" Target="../slideLayouts/slideLayout688.xml"/><Relationship Id="rId3" Type="http://schemas.openxmlformats.org/officeDocument/2006/relationships/slideLayout" Target="../slideLayouts/slideLayout678.xml"/><Relationship Id="rId7" Type="http://schemas.openxmlformats.org/officeDocument/2006/relationships/slideLayout" Target="../slideLayouts/slideLayout682.xml"/><Relationship Id="rId12" Type="http://schemas.openxmlformats.org/officeDocument/2006/relationships/slideLayout" Target="../slideLayouts/slideLayout687.xml"/><Relationship Id="rId2" Type="http://schemas.openxmlformats.org/officeDocument/2006/relationships/slideLayout" Target="../slideLayouts/slideLayout677.xml"/><Relationship Id="rId1" Type="http://schemas.openxmlformats.org/officeDocument/2006/relationships/slideLayout" Target="../slideLayouts/slideLayout676.xml"/><Relationship Id="rId6" Type="http://schemas.openxmlformats.org/officeDocument/2006/relationships/slideLayout" Target="../slideLayouts/slideLayout681.xml"/><Relationship Id="rId11" Type="http://schemas.openxmlformats.org/officeDocument/2006/relationships/slideLayout" Target="../slideLayouts/slideLayout686.xml"/><Relationship Id="rId5" Type="http://schemas.openxmlformats.org/officeDocument/2006/relationships/slideLayout" Target="../slideLayouts/slideLayout680.xml"/><Relationship Id="rId10" Type="http://schemas.openxmlformats.org/officeDocument/2006/relationships/slideLayout" Target="../slideLayouts/slideLayout685.xml"/><Relationship Id="rId4" Type="http://schemas.openxmlformats.org/officeDocument/2006/relationships/slideLayout" Target="../slideLayouts/slideLayout679.xml"/><Relationship Id="rId9" Type="http://schemas.openxmlformats.org/officeDocument/2006/relationships/slideLayout" Target="../slideLayouts/slideLayout684.xml"/><Relationship Id="rId14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6.xml"/><Relationship Id="rId13" Type="http://schemas.openxmlformats.org/officeDocument/2006/relationships/slideLayout" Target="../slideLayouts/slideLayout701.xml"/><Relationship Id="rId3" Type="http://schemas.openxmlformats.org/officeDocument/2006/relationships/slideLayout" Target="../slideLayouts/slideLayout691.xml"/><Relationship Id="rId7" Type="http://schemas.openxmlformats.org/officeDocument/2006/relationships/slideLayout" Target="../slideLayouts/slideLayout695.xml"/><Relationship Id="rId12" Type="http://schemas.openxmlformats.org/officeDocument/2006/relationships/slideLayout" Target="../slideLayouts/slideLayout700.xml"/><Relationship Id="rId2" Type="http://schemas.openxmlformats.org/officeDocument/2006/relationships/slideLayout" Target="../slideLayouts/slideLayout690.xml"/><Relationship Id="rId1" Type="http://schemas.openxmlformats.org/officeDocument/2006/relationships/slideLayout" Target="../slideLayouts/slideLayout689.xml"/><Relationship Id="rId6" Type="http://schemas.openxmlformats.org/officeDocument/2006/relationships/slideLayout" Target="../slideLayouts/slideLayout694.xml"/><Relationship Id="rId11" Type="http://schemas.openxmlformats.org/officeDocument/2006/relationships/slideLayout" Target="../slideLayouts/slideLayout699.xml"/><Relationship Id="rId5" Type="http://schemas.openxmlformats.org/officeDocument/2006/relationships/slideLayout" Target="../slideLayouts/slideLayout693.xml"/><Relationship Id="rId10" Type="http://schemas.openxmlformats.org/officeDocument/2006/relationships/slideLayout" Target="../slideLayouts/slideLayout698.xml"/><Relationship Id="rId4" Type="http://schemas.openxmlformats.org/officeDocument/2006/relationships/slideLayout" Target="../slideLayouts/slideLayout692.xml"/><Relationship Id="rId9" Type="http://schemas.openxmlformats.org/officeDocument/2006/relationships/slideLayout" Target="../slideLayouts/slideLayout697.xml"/><Relationship Id="rId14" Type="http://schemas.openxmlformats.org/officeDocument/2006/relationships/theme" Target="../theme/theme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79842"/>
          <a:stretch>
            <a:fillRect/>
          </a:stretch>
        </p:blipFill>
        <p:spPr bwMode="auto">
          <a:xfrm>
            <a:off x="400173" y="0"/>
            <a:ext cx="2435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2049"/>
          <a:stretch>
            <a:fillRect/>
          </a:stretch>
        </p:blipFill>
        <p:spPr bwMode="auto">
          <a:xfrm>
            <a:off x="400173" y="3327400"/>
            <a:ext cx="24352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B05E575-6986-4662-B595-3EB9F67B7B09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D71ADDA2-BDBE-46D2-8F86-FF16032CC2E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2pPr>
      <a:lvl3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3pPr>
      <a:lvl4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4pPr>
      <a:lvl5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5pPr>
      <a:lvl6pPr marL="451895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6pPr>
      <a:lvl7pPr marL="903854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7pPr>
      <a:lvl8pPr marL="135577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8pPr>
      <a:lvl9pPr marL="180769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79842"/>
          <a:stretch>
            <a:fillRect/>
          </a:stretch>
        </p:blipFill>
        <p:spPr bwMode="auto">
          <a:xfrm>
            <a:off x="400173" y="0"/>
            <a:ext cx="2435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2049"/>
          <a:stretch>
            <a:fillRect/>
          </a:stretch>
        </p:blipFill>
        <p:spPr bwMode="auto">
          <a:xfrm>
            <a:off x="400173" y="3327400"/>
            <a:ext cx="24352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019C1B0A-8D1E-4E07-99B7-812D52C5E303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91DCA4B6-9449-4BB2-9450-D12F4C53741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hdr="0" ftr="0" dt="0"/>
  <p:txStyles>
    <p:titleStyle>
      <a:lvl1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2pPr>
      <a:lvl3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3pPr>
      <a:lvl4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4pPr>
      <a:lvl5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5pPr>
      <a:lvl6pPr marL="451895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6pPr>
      <a:lvl7pPr marL="903854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7pPr>
      <a:lvl8pPr marL="135577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8pPr>
      <a:lvl9pPr marL="180769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27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12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7007AFAA-1378-4105-AD48-80B0E9CDEB60}" type="datetime1">
              <a:rPr lang="en-US" smtClean="0"/>
              <a:t>6/24/2020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2D35CB30-0A52-4560-B187-A2A0974F8A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293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29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22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45DE03A3-9677-4E0B-81C2-0256CF6DC1C8}" type="datetime1">
              <a:rPr lang="en-US" smtClean="0"/>
              <a:t>6/24/2020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AA9FF0B8-47CB-418E-815E-6B1EC40F65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316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317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31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33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F992F872-C94F-48E5-A63F-ABAFB814339A}" type="datetime1">
              <a:rPr lang="en-US" smtClean="0"/>
              <a:t>6/24/2020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40F58113-AC91-41E1-9F41-09CA3048FFA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42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43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3579AE9A-2CF9-4029-AA0A-7A17113A25C0}" type="datetime1">
              <a:rPr lang="en-US" smtClean="0"/>
              <a:t>6/24/2020</a:t>
            </a:fld>
            <a:endParaRPr 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5060FCA8-43A0-4F3B-BAF5-EA819AFC3A5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36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53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D400A2C9-D468-4D2D-B3D6-10996A9807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389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39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63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B3EA047A-75BC-4A66-9B46-C8A18132F16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41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74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91D9CCB2-3064-4C59-8EEB-06D39FF2AE2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436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437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43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84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35B3E012-9E11-43DB-86F8-324A6E9DB5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461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462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94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0828B189-4E5A-43FF-A308-6F9AC84FF5A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52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53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5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20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8ED6B2CD-A356-4CDD-A7DB-28C6541034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484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485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48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204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4D52F0FE-309A-4BF9-959B-F472C478D0F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21507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508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1509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188869B6-8166-48E0-B40E-8498967CBE28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5BCDAD65-69A0-49D0-A389-296AF421D9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22531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532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2533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7A6AD9BA-76E4-4BD6-B6F8-EE7DDB0CE07C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81B3FFF-0E39-406F-A5FB-4094D3E382C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23555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556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3557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D89DF714-C760-41EE-B74C-435CF18F7C4B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D63AEED8-BC92-45E7-811E-4B81727502D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24579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580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4581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EC138F38-1C06-4A27-ABB0-4C8733E409C5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2D6D88A8-5AE0-4E4B-8AEC-8989907DF4D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25603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604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5605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B20AEFA5-E280-49D3-841E-3FE937B4BFA5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B735FDA1-96AB-4269-83E2-86799F35E3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26627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628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6629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93F21CDE-8CC6-432A-B365-93B6EC71B753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0CD76D8-2233-4E17-895F-6F18216DD3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27651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652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7653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9E60D1E5-9D5B-4A05-8C54-ECCB0AD592E4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7B6FBB72-AC9D-4078-8F30-7F7653E4972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28675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8676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8677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E4132F5-4230-40CE-B00E-C038314F7E8D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1BE8D8A1-7E80-46E3-98D9-08CC396E44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29699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700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9701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BDE0D02C-AC97-41A2-A12E-449018AD3787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DC317237-BB31-4817-82DD-3BF2811B91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79842"/>
          <a:stretch>
            <a:fillRect/>
          </a:stretch>
        </p:blipFill>
        <p:spPr bwMode="auto">
          <a:xfrm>
            <a:off x="400173" y="0"/>
            <a:ext cx="2435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2049"/>
          <a:stretch>
            <a:fillRect/>
          </a:stretch>
        </p:blipFill>
        <p:spPr bwMode="auto">
          <a:xfrm>
            <a:off x="400173" y="3327400"/>
            <a:ext cx="24352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2pPr>
      <a:lvl3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3pPr>
      <a:lvl4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4pPr>
      <a:lvl5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5pPr>
      <a:lvl6pPr marL="451895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6pPr>
      <a:lvl7pPr marL="903854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7pPr>
      <a:lvl8pPr marL="135577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8pPr>
      <a:lvl9pPr marL="180769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30723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24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0725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B54195E3-F3FF-4121-BA09-72A086A71779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AB914069-02C6-4578-951F-EF9457513CF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79842"/>
          <a:stretch>
            <a:fillRect/>
          </a:stretch>
        </p:blipFill>
        <p:spPr bwMode="auto">
          <a:xfrm>
            <a:off x="400173" y="0"/>
            <a:ext cx="2435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2049"/>
          <a:stretch>
            <a:fillRect/>
          </a:stretch>
        </p:blipFill>
        <p:spPr bwMode="auto">
          <a:xfrm>
            <a:off x="400173" y="3327400"/>
            <a:ext cx="24352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hf hdr="0" ftr="0" dt="0"/>
  <p:txStyles>
    <p:titleStyle>
      <a:lvl1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2pPr>
      <a:lvl3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3pPr>
      <a:lvl4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4pPr>
      <a:lvl5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5pPr>
      <a:lvl6pPr marL="451895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6pPr>
      <a:lvl7pPr marL="903854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7pPr>
      <a:lvl8pPr marL="135577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8pPr>
      <a:lvl9pPr marL="180769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3277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1" y="160032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ED4E3F71-6EEB-4AF1-B4AB-85DEBB2F3264}" type="datetime1">
              <a:rPr lang="en-US" smtClean="0"/>
              <a:t>6/24/2020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23B4208D-937F-451C-82DB-54152C073EC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189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0385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5577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0769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8955" indent="-33895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29831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581738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33668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485583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37506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389436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41368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337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10D7E947-B4B3-43A2-A7F9-FDC4BC353E2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800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801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34819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820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82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34822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79842"/>
          <a:stretch>
            <a:fillRect/>
          </a:stretch>
        </p:blipFill>
        <p:spPr bwMode="auto">
          <a:xfrm>
            <a:off x="400173" y="0"/>
            <a:ext cx="2435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2049"/>
          <a:stretch>
            <a:fillRect/>
          </a:stretch>
        </p:blipFill>
        <p:spPr bwMode="auto">
          <a:xfrm>
            <a:off x="400173" y="3327400"/>
            <a:ext cx="24352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EB9CCF75-A667-4F04-9B4F-226829E94B2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08D32AE-4916-494A-A4EB-E16C65C651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hf hdr="0" ftr="0" dt="0"/>
  <p:txStyles>
    <p:titleStyle>
      <a:lvl1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2pPr>
      <a:lvl3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3pPr>
      <a:lvl4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4pPr>
      <a:lvl5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5pPr>
      <a:lvl6pPr marL="451895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6pPr>
      <a:lvl7pPr marL="903854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7pPr>
      <a:lvl8pPr marL="135577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8pPr>
      <a:lvl9pPr marL="180769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79842"/>
          <a:stretch>
            <a:fillRect/>
          </a:stretch>
        </p:blipFill>
        <p:spPr bwMode="auto">
          <a:xfrm>
            <a:off x="400173" y="0"/>
            <a:ext cx="2435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2049"/>
          <a:stretch>
            <a:fillRect/>
          </a:stretch>
        </p:blipFill>
        <p:spPr bwMode="auto">
          <a:xfrm>
            <a:off x="400173" y="3327400"/>
            <a:ext cx="24352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758C2219-F92C-4F3E-AA7B-A8D3E2932DE2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4A3C42B-9EA8-4061-9ED3-AE95CE78211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hf hdr="0" ftr="0" dt="0"/>
  <p:txStyles>
    <p:titleStyle>
      <a:lvl1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2pPr>
      <a:lvl3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3pPr>
      <a:lvl4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4pPr>
      <a:lvl5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5pPr>
      <a:lvl6pPr marL="451895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6pPr>
      <a:lvl7pPr marL="903854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7pPr>
      <a:lvl8pPr marL="135577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8pPr>
      <a:lvl9pPr marL="180769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79842"/>
          <a:stretch>
            <a:fillRect/>
          </a:stretch>
        </p:blipFill>
        <p:spPr bwMode="auto">
          <a:xfrm>
            <a:off x="400173" y="0"/>
            <a:ext cx="2435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2049"/>
          <a:stretch>
            <a:fillRect/>
          </a:stretch>
        </p:blipFill>
        <p:spPr bwMode="auto">
          <a:xfrm>
            <a:off x="400173" y="3327400"/>
            <a:ext cx="24352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5A38F490-C024-4360-93A7-9A7E5ABD26CB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1ED34397-111D-4A2F-8573-691CD0F75CD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hf hdr="0" ftr="0" dt="0"/>
  <p:txStyles>
    <p:titleStyle>
      <a:lvl1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2pPr>
      <a:lvl3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3pPr>
      <a:lvl4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4pPr>
      <a:lvl5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5pPr>
      <a:lvl6pPr marL="451895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6pPr>
      <a:lvl7pPr marL="903854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7pPr>
      <a:lvl8pPr marL="135577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8pPr>
      <a:lvl9pPr marL="180769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79842"/>
          <a:stretch>
            <a:fillRect/>
          </a:stretch>
        </p:blipFill>
        <p:spPr bwMode="auto">
          <a:xfrm>
            <a:off x="400173" y="0"/>
            <a:ext cx="2435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2049"/>
          <a:stretch>
            <a:fillRect/>
          </a:stretch>
        </p:blipFill>
        <p:spPr bwMode="auto">
          <a:xfrm>
            <a:off x="400173" y="3327400"/>
            <a:ext cx="24352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763D6CA2-BF0C-4823-8F29-2063B79D6481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81C66280-BDF0-4373-850F-B02809FAA00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hf hdr="0" ftr="0" dt="0"/>
  <p:txStyles>
    <p:titleStyle>
      <a:lvl1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2pPr>
      <a:lvl3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3pPr>
      <a:lvl4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4pPr>
      <a:lvl5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5pPr>
      <a:lvl6pPr marL="451895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6pPr>
      <a:lvl7pPr marL="903854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7pPr>
      <a:lvl8pPr marL="135577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8pPr>
      <a:lvl9pPr marL="180769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940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941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942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399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58AEB44B-9238-4B6C-8144-7CF9C1DEEEE5}" type="datetime1">
              <a:rPr lang="en-US" smtClean="0"/>
              <a:t>6/24/2020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59C7062D-9018-4BAF-B872-2DE4599DFA9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409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1" y="160032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7924F881-D7FE-42AF-B874-286EA50E0BC1}" type="datetime1">
              <a:rPr lang="en-US" smtClean="0"/>
              <a:t>6/24/2020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7BEF348C-0969-49B0-8005-A21CD1BD85F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189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0385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5577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0769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8955" indent="-33895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29831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581738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33668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485583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37506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389436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41368" indent="-225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963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964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965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96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409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4FD9FBE3-9FFB-40FD-BF13-C5E0BC015EC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987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988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99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419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4E1BBB7B-5888-49FE-917F-C654B36EF0C1}" type="datetime1">
              <a:rPr lang="en-US" smtClean="0"/>
              <a:t>6/24/2020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0BC2E23D-492E-4BD6-BEEF-472D9E80832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012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013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01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430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2D97389F-DA59-40E6-A3BA-DCD62675EC3F}" type="datetime1">
              <a:rPr lang="en-US" smtClean="0"/>
              <a:t>6/24/2020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AC37D7FC-2C72-4E74-8DDD-4EFF2508AA6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035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036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037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03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440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945BEAA7-C667-4AFC-8C62-6FC9482B49B6}" type="datetime1">
              <a:rPr lang="en-US" smtClean="0"/>
              <a:t>6/24/2020</a:t>
            </a:fld>
            <a:endParaRPr 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C79DFEAA-2975-4DA7-8328-C37EEC2B7DD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059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060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061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062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450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A3E4FEAA-B305-4C73-8D93-8E0FE2476D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083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084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085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08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460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090207F8-AF1C-43F3-9D15-49A8FF808C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107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108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109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11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471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FD307D09-BD88-417D-A9CE-488DFC6F225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131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132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133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13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481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137E9B3F-BA5A-425E-B570-17500D1F540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155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156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157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15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491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15982BE0-7322-4E2B-8796-C880E008240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179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180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181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182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501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95C95A45-EEDC-4158-8FA0-349F68504EE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E768A8CF-81F2-4CE9-8589-7CAA3B0F5F8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28" name="Rectangle 9"/>
          <p:cNvSpPr>
            <a:spLocks noChangeArrowheads="1"/>
          </p:cNvSpPr>
          <p:nvPr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29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rgbClr val="595959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rgbClr val="595959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rgbClr val="595959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>
          <a:solidFill>
            <a:srgbClr val="595959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595959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51203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204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1205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FC38D4E6-FBC9-49D3-BF70-85F516D0ED77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7F8DE4BC-91AD-4D0D-A942-4EF517983F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52227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228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2229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57732023-66D8-45FF-A583-FF1DF0B26634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A5E80FCB-9EED-4CFF-A410-AAFEE76B633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53251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252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3253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5FB05FC5-0884-4473-92D7-145F8AAF6C91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96D2C9D2-0E77-4C86-849F-648DAB174BB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54275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276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4277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16D2B950-4CC8-45CB-9533-6A93C3509583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69779FA7-0F7C-4E6A-8FF8-370D30CA5A5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55299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300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5301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9B536BBD-86E2-4048-A7B9-898298E48DC1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1C25DA19-880E-4E34-92F6-EFA44DF79B1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56323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324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6325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AB2E3164-7B4D-41D0-95A4-F02F4AB2F013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B9CC8726-4D75-48F0-82A1-B03324EC347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57347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348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7349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FB2E402D-097A-4BD7-9D07-FF3643DC34BA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39CB9A77-B5D6-4922-A490-C321C8D506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58371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372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8373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2B52472C-B662-4F1E-B8ED-EDF5B4C987B4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DD2997C2-DDB4-4BA6-B386-0DB73E0EDD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59395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396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9397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B8841BBF-143F-4CB6-AE69-D48044F3244A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F11F32E6-AFA3-4D83-BE31-9C24395495B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60419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420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0421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2EB7935-37E6-41E0-A6F7-6116E9C3DFF0}" type="datetime1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3D9F076B-82D5-4FE5-8308-AEB4AAE7244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cs typeface="ヒラギノ角ゴ Pro W3" charset="0"/>
            </a:endParaRPr>
          </a:p>
        </p:txBody>
      </p:sp>
      <p:sp>
        <p:nvSpPr>
          <p:cNvPr id="6147" name="Rectangle 13"/>
          <p:cNvSpPr>
            <a:spLocks noChangeArrowheads="1"/>
          </p:cNvSpPr>
          <p:nvPr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48" name="Rectangle 12"/>
          <p:cNvSpPr>
            <a:spLocks noChangeArrowheads="1"/>
          </p:cNvSpPr>
          <p:nvPr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 anchor="ctr"/>
          <a:lstStyle/>
          <a:p>
            <a:pPr defTabSz="451895"/>
            <a:endParaRPr lang="es-CL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4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6150" name="4 Imagen" descr="logo_MINV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5pPr>
      <a:lvl6pPr marL="451895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6pPr>
      <a:lvl7pPr marL="903854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7pPr>
      <a:lvl8pPr marL="135577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8pPr>
      <a:lvl9pPr marL="1807696"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pitchFamily="34" charset="0"/>
          <a:ea typeface="ヒラギノ角ゴ Pro W3" charset="-128"/>
          <a:cs typeface="Verdana" pitchFamily="34" charset="0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79842"/>
          <a:stretch>
            <a:fillRect/>
          </a:stretch>
        </p:blipFill>
        <p:spPr bwMode="auto">
          <a:xfrm>
            <a:off x="400173" y="0"/>
            <a:ext cx="2435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2049"/>
          <a:stretch>
            <a:fillRect/>
          </a:stretch>
        </p:blipFill>
        <p:spPr bwMode="auto">
          <a:xfrm>
            <a:off x="400173" y="3327400"/>
            <a:ext cx="24352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633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</p:sldLayoutIdLst>
  <p:hf hdr="0" ftr="0" dt="0"/>
  <p:txStyles>
    <p:titleStyle>
      <a:lvl1pPr algn="ctr" defTabSz="45189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1895" algn="ctr" defTabSz="4518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03854" algn="ctr" defTabSz="4518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55776" algn="ctr" defTabSz="4518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07696" algn="ctr" defTabSz="45189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485583" indent="-225972" algn="l" defTabSz="451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7506" indent="-225972" algn="l" defTabSz="451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9436" indent="-225972" algn="l" defTabSz="451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1368" indent="-225972" algn="l" defTabSz="451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4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4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921"/>
            <a:ext cx="2895600" cy="246063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charset="0"/>
                <a:ea typeface="ヒラギノ角ゴ Pro W3" charset="0"/>
                <a:cs typeface="Verdana" charset="0"/>
              </a:defRPr>
            </a:lvl1pPr>
          </a:lstStyle>
          <a:p>
            <a:pPr defTabSz="451895"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1"/>
            <a:ext cx="2133600" cy="193675"/>
          </a:xfrm>
          <a:prstGeom prst="rect">
            <a:avLst/>
          </a:prstGeom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pPr defTabSz="451895">
              <a:defRPr/>
            </a:pPr>
            <a:fld id="{58E29F26-CB4E-4E31-B327-EA6A9C2035C0}" type="slidenum">
              <a:rPr lang="en-US" smtClean="0"/>
              <a:pPr defTabSz="451895">
                <a:defRPr/>
              </a:pPr>
              <a:t>‹Nº›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8413754" y="-6229"/>
            <a:ext cx="284163" cy="866775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8697913" y="3"/>
            <a:ext cx="347662" cy="860425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413754" y="6400800"/>
            <a:ext cx="284163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36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  <p:sldLayoutId id="2147484364" r:id="rId2"/>
    <p:sldLayoutId id="2147484365" r:id="rId3"/>
    <p:sldLayoutId id="2147484366" r:id="rId4"/>
    <p:sldLayoutId id="2147484367" r:id="rId5"/>
    <p:sldLayoutId id="2147484368" r:id="rId6"/>
    <p:sldLayoutId id="2147484369" r:id="rId7"/>
    <p:sldLayoutId id="2147484370" r:id="rId8"/>
    <p:sldLayoutId id="2147484371" r:id="rId9"/>
    <p:sldLayoutId id="2147484372" r:id="rId10"/>
    <p:sldLayoutId id="2147484373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1895" algn="l" defTabSz="451895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03854" algn="l" defTabSz="451895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55776" algn="l" defTabSz="451895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07696" algn="l" defTabSz="451895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2485583" indent="-225972" algn="l" defTabSz="451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7506" indent="-225972" algn="l" defTabSz="451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9436" indent="-225972" algn="l" defTabSz="451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1368" indent="-225972" algn="l" defTabSz="451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F4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7153280" y="0"/>
            <a:ext cx="1990725" cy="662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8100" dir="5640026" rotWithShape="0">
              <a:srgbClr val="808080">
                <a:alpha val="25000"/>
              </a:srgbClr>
            </a:outerShdw>
          </a:effectLst>
        </p:spPr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4763" y="0"/>
            <a:ext cx="7148512" cy="66294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3779989" algn="br" rotWithShape="0">
              <a:srgbClr val="808080">
                <a:alpha val="70000"/>
              </a:srgbClr>
            </a:outerShdw>
          </a:effectLst>
        </p:spPr>
        <p:txBody>
          <a:bodyPr lIns="90369" tIns="45128" rIns="90369" bIns="45128" anchor="ctr"/>
          <a:lstStyle/>
          <a:p>
            <a:pPr defTabSz="451895">
              <a:defRPr/>
            </a:pPr>
            <a:endParaRPr lang="es-ES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12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25714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69" tIns="45128" rIns="90369" bIns="451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5126" name="4 Imagen" descr="logo_MINVU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"/>
          <a:stretch>
            <a:fillRect/>
          </a:stretch>
        </p:blipFill>
        <p:spPr bwMode="auto">
          <a:xfrm>
            <a:off x="6881936" y="2060576"/>
            <a:ext cx="22621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65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l" defTabSz="451895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Verdana"/>
          <a:ea typeface="ヒラギノ角ゴ Pro W3" charset="-128"/>
          <a:cs typeface="Verdana"/>
        </a:defRPr>
      </a:lvl1pPr>
      <a:lvl2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1895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1895" algn="l" defTabSz="451895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6pPr>
      <a:lvl7pPr marL="903854" algn="l" defTabSz="451895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7pPr>
      <a:lvl8pPr marL="1355776" algn="l" defTabSz="451895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8pPr>
      <a:lvl9pPr marL="1807696" algn="l" defTabSz="451895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Verdana" charset="0"/>
          <a:ea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485583" indent="-225972" algn="l" defTabSz="451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7506" indent="-225972" algn="l" defTabSz="451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9436" indent="-225972" algn="l" defTabSz="451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1368" indent="-225972" algn="l" defTabSz="451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451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52200" y="152593"/>
            <a:ext cx="8164519" cy="114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17" tIns="45028" rIns="90117" bIns="450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258" y="1478367"/>
            <a:ext cx="8177591" cy="452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17" tIns="45028" rIns="90117" bIns="450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75" y="6527984"/>
            <a:ext cx="2895491" cy="245663"/>
          </a:xfrm>
          <a:prstGeom prst="rect">
            <a:avLst/>
          </a:prstGeom>
        </p:spPr>
        <p:txBody>
          <a:bodyPr vert="horz" wrap="square" lIns="90117" tIns="45028" rIns="90117" bIns="45028" numCol="1" anchor="t" anchorCtr="0" compatLnSpc="1">
            <a:prstTxWarp prst="textNoShape">
              <a:avLst/>
            </a:prstTxWarp>
          </a:bodyPr>
          <a:lstStyle>
            <a:lvl1pPr defTabSz="448963" eaLnBrk="1" hangingPunct="1">
              <a:lnSpc>
                <a:spcPct val="100000"/>
              </a:lnSpc>
              <a:defRPr sz="9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s-ES_tradnl">
              <a:ea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148" y="6527924"/>
            <a:ext cx="2133569" cy="192634"/>
          </a:xfrm>
          <a:prstGeom prst="rect">
            <a:avLst/>
          </a:prstGeom>
        </p:spPr>
        <p:txBody>
          <a:bodyPr vert="horz" wrap="square" lIns="90117" tIns="45028" rIns="90117" bIns="45028" numCol="1" anchor="ctr" anchorCtr="0" compatLnSpc="1">
            <a:prstTxWarp prst="textNoShape">
              <a:avLst/>
            </a:prstTxWarp>
          </a:bodyPr>
          <a:lstStyle>
            <a:lvl1pPr algn="r" defTabSz="448963" eaLnBrk="1" hangingPunct="1">
              <a:lnSpc>
                <a:spcPct val="100000"/>
              </a:lnSpc>
              <a:defRPr sz="9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F4A6846D-73D2-4B3F-996C-C598EA06C0CF}" type="slidenum">
              <a:rPr lang="en-US">
                <a:ea typeface="ヒラギノ角ゴ Pro W3"/>
              </a:rPr>
              <a:pPr>
                <a:defRPr/>
              </a:pPr>
              <a:t>‹Nº›</a:t>
            </a:fld>
            <a:endParaRPr lang="en-US">
              <a:ea typeface="ヒラギノ角ゴ Pro W3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8413885" y="-6493"/>
            <a:ext cx="284787" cy="86685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17" tIns="45028" rIns="90117" bIns="45028" anchor="ctr"/>
          <a:lstStyle>
            <a:lvl1pPr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defTabSz="448963">
              <a:defRPr/>
            </a:pPr>
            <a:endParaRPr lang="es-ES" altLang="es-ES" sz="1800" smtClean="0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8698612" y="0"/>
            <a:ext cx="346413" cy="860362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17" tIns="45028" rIns="90117" bIns="45028" anchor="ctr"/>
          <a:lstStyle>
            <a:lvl1pPr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defTabSz="448963">
              <a:defRPr/>
            </a:pPr>
            <a:endParaRPr lang="es-ES" altLang="es-ES" sz="1800" smtClean="0">
              <a:solidFill>
                <a:srgbClr val="FFFFFF"/>
              </a:solidFill>
            </a:endParaRP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8413885" y="6400224"/>
            <a:ext cx="284787" cy="457777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17" tIns="45028" rIns="90117" bIns="45028" anchor="ctr"/>
          <a:lstStyle>
            <a:lvl1pPr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defTabSz="448963">
              <a:defRPr/>
            </a:pPr>
            <a:endParaRPr lang="es-ES" altLang="es-ES" sz="1800" smtClean="0">
              <a:solidFill>
                <a:srgbClr val="FFFFFF"/>
              </a:solidFill>
            </a:endParaRPr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8698612" y="6400224"/>
            <a:ext cx="346413" cy="457777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17" tIns="45028" rIns="90117" bIns="45028" anchor="ctr"/>
          <a:lstStyle>
            <a:lvl1pPr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defTabSz="448963">
              <a:defRPr/>
            </a:pPr>
            <a:endParaRPr lang="es-ES" altLang="es-ES" sz="18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8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  <p:sldLayoutId id="2147484398" r:id="rId12"/>
    <p:sldLayoutId id="2147484399" r:id="rId13"/>
  </p:sldLayoutIdLst>
  <p:hf hdr="0" ftr="0" dt="0"/>
  <p:txStyles>
    <p:titleStyle>
      <a:lvl1pPr algn="l" defTabSz="448734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48734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48734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48734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48734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0644" algn="l" defTabSz="450644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01282" algn="l" defTabSz="450644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51914" algn="l" defTabSz="450644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02552" algn="l" defTabSz="450644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35318" indent="-335318" algn="l" defTabSz="44873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30802" indent="-279104" algn="l" defTabSz="44873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24313" indent="-222884" algn="l" defTabSz="44873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576007" indent="-222884" algn="l" defTabSz="44873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2026728" indent="-222884" algn="l" defTabSz="44873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2478511" indent="-225320" algn="l" defTabSz="4506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9151" indent="-225320" algn="l" defTabSz="4506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9792" indent="-225320" algn="l" defTabSz="4506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0428" indent="-225320" algn="l" defTabSz="4506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0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644" algn="l" defTabSz="450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282" algn="l" defTabSz="450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914" algn="l" defTabSz="450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552" algn="l" defTabSz="450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3198" algn="l" defTabSz="450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827" algn="l" defTabSz="450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467" algn="l" defTabSz="450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5109" algn="l" defTabSz="450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52198" y="152593"/>
            <a:ext cx="8164519" cy="114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7" tIns="45328" rIns="90657" bIns="45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198" y="1478307"/>
            <a:ext cx="8177591" cy="452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57" tIns="45328" rIns="90657" bIns="45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675" y="6527924"/>
            <a:ext cx="2895491" cy="245663"/>
          </a:xfrm>
          <a:prstGeom prst="rect">
            <a:avLst/>
          </a:prstGeom>
        </p:spPr>
        <p:txBody>
          <a:bodyPr vert="horz" wrap="square" lIns="90657" tIns="45328" rIns="90657" bIns="45328" numCol="1" anchor="t" anchorCtr="0" compatLnSpc="1">
            <a:prstTxWarp prst="textNoShape">
              <a:avLst/>
            </a:prstTxWarp>
          </a:bodyPr>
          <a:lstStyle>
            <a:lvl1pPr defTabSz="451601" eaLnBrk="1" hangingPunct="1">
              <a:lnSpc>
                <a:spcPct val="100000"/>
              </a:lnSpc>
              <a:defRPr sz="9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s-ES_tradnl">
              <a:ea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148" y="6527924"/>
            <a:ext cx="2133569" cy="192634"/>
          </a:xfrm>
          <a:prstGeom prst="rect">
            <a:avLst/>
          </a:prstGeom>
        </p:spPr>
        <p:txBody>
          <a:bodyPr vert="horz" wrap="square" lIns="90657" tIns="45328" rIns="90657" bIns="45328" numCol="1" anchor="ctr" anchorCtr="0" compatLnSpc="1">
            <a:prstTxWarp prst="textNoShape">
              <a:avLst/>
            </a:prstTxWarp>
          </a:bodyPr>
          <a:lstStyle>
            <a:lvl1pPr algn="r" defTabSz="451601" eaLnBrk="1" hangingPunct="1">
              <a:lnSpc>
                <a:spcPct val="100000"/>
              </a:lnSpc>
              <a:defRPr sz="9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F4A6846D-73D2-4B3F-996C-C598EA06C0CF}" type="slidenum">
              <a:rPr lang="en-US">
                <a:ea typeface="ヒラギノ角ゴ Pro W3"/>
              </a:rPr>
              <a:pPr>
                <a:defRPr/>
              </a:pPr>
              <a:t>‹Nº›</a:t>
            </a:fld>
            <a:endParaRPr lang="en-US">
              <a:ea typeface="ヒラギノ角ゴ Pro W3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8413825" y="-6493"/>
            <a:ext cx="284787" cy="866855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57" tIns="45328" rIns="90657" bIns="45328" anchor="ctr"/>
          <a:lstStyle>
            <a:lvl1pPr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defTabSz="451601">
              <a:defRPr/>
            </a:pPr>
            <a:endParaRPr lang="es-ES" altLang="es-ES" sz="1800" smtClean="0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8698612" y="0"/>
            <a:ext cx="346413" cy="860362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57" tIns="45328" rIns="90657" bIns="45328" anchor="ctr"/>
          <a:lstStyle>
            <a:lvl1pPr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defTabSz="451601">
              <a:defRPr/>
            </a:pPr>
            <a:endParaRPr lang="es-ES" altLang="es-ES" sz="1800" smtClean="0">
              <a:solidFill>
                <a:srgbClr val="FFFFFF"/>
              </a:solidFill>
            </a:endParaRP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8413825" y="6400223"/>
            <a:ext cx="284787" cy="457777"/>
          </a:xfrm>
          <a:prstGeom prst="rect">
            <a:avLst/>
          </a:prstGeom>
          <a:solidFill>
            <a:srgbClr val="006CB7"/>
          </a:solidFill>
          <a:ln>
            <a:noFill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57" tIns="45328" rIns="90657" bIns="45328" anchor="ctr"/>
          <a:lstStyle>
            <a:lvl1pPr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defTabSz="451601">
              <a:defRPr/>
            </a:pPr>
            <a:endParaRPr lang="es-ES" altLang="es-ES" sz="1800" smtClean="0">
              <a:solidFill>
                <a:srgbClr val="FFFFFF"/>
              </a:solidFill>
            </a:endParaRPr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8698612" y="6400223"/>
            <a:ext cx="346413" cy="457777"/>
          </a:xfrm>
          <a:prstGeom prst="rect">
            <a:avLst/>
          </a:prstGeom>
          <a:solidFill>
            <a:srgbClr val="EF4144"/>
          </a:solidFill>
          <a:ln>
            <a:noFill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57" tIns="45328" rIns="90657" bIns="45328" anchor="ctr"/>
          <a:lstStyle>
            <a:lvl1pPr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606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defTabSz="451601">
              <a:defRPr/>
            </a:pPr>
            <a:endParaRPr lang="es-ES" altLang="es-ES" sz="18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4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  <p:sldLayoutId id="2147484412" r:id="rId12"/>
    <p:sldLayoutId id="2147484413" r:id="rId13"/>
  </p:sldLayoutIdLst>
  <p:hf hdr="0" ftr="0" dt="0"/>
  <p:txStyles>
    <p:titleStyle>
      <a:lvl1pPr algn="l" defTabSz="451373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1373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1373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1373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1373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3284" algn="l" defTabSz="453284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06567" algn="l" defTabSz="453284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59848" algn="l" defTabSz="453284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13132" algn="l" defTabSz="453284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37290" indent="-337290" algn="l" defTabSz="45137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35094" indent="-280744" algn="l" defTabSz="45137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30913" indent="-224198" algn="l" defTabSz="45137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585262" indent="-224198" algn="l" defTabSz="45137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2038619" indent="-224198" algn="l" defTabSz="45137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2493057" indent="-226640" algn="l" defTabSz="4532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6339" indent="-226640" algn="l" defTabSz="4532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9623" indent="-226640" algn="l" defTabSz="4532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2907" indent="-226640" algn="l" defTabSz="4532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3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284" algn="l" defTabSz="453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567" algn="l" defTabSz="453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9848" algn="l" defTabSz="453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132" algn="l" defTabSz="453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6415" algn="l" defTabSz="453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9697" algn="l" defTabSz="453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2981" algn="l" defTabSz="453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6263" algn="l" defTabSz="453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79842"/>
          <a:stretch>
            <a:fillRect/>
          </a:stretch>
        </p:blipFill>
        <p:spPr bwMode="auto">
          <a:xfrm>
            <a:off x="400173" y="0"/>
            <a:ext cx="2435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2049"/>
          <a:stretch>
            <a:fillRect/>
          </a:stretch>
        </p:blipFill>
        <p:spPr bwMode="auto">
          <a:xfrm>
            <a:off x="400173" y="3327400"/>
            <a:ext cx="24352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D86EAF34-871E-40D7-8777-7822966D4F20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1A2EB59-81D7-4AD3-BD76-141EEBF844B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lvl1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2pPr>
      <a:lvl3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3pPr>
      <a:lvl4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4pPr>
      <a:lvl5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5pPr>
      <a:lvl6pPr marL="451895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6pPr>
      <a:lvl7pPr marL="903854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7pPr>
      <a:lvl8pPr marL="135577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8pPr>
      <a:lvl9pPr marL="180769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79842"/>
          <a:stretch>
            <a:fillRect/>
          </a:stretch>
        </p:blipFill>
        <p:spPr bwMode="auto">
          <a:xfrm>
            <a:off x="400173" y="0"/>
            <a:ext cx="2435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2049"/>
          <a:stretch>
            <a:fillRect/>
          </a:stretch>
        </p:blipFill>
        <p:spPr bwMode="auto">
          <a:xfrm>
            <a:off x="400173" y="3327400"/>
            <a:ext cx="24352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1C8FCD6A-3E3B-4920-A6DE-4310EE36159F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7FEBBE33-DA02-4170-A2FA-E2D1E91BE1E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hdr="0" ftr="0" dt="0"/>
  <p:txStyles>
    <p:titleStyle>
      <a:lvl1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2pPr>
      <a:lvl3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3pPr>
      <a:lvl4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4pPr>
      <a:lvl5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5pPr>
      <a:lvl6pPr marL="451895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6pPr>
      <a:lvl7pPr marL="903854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7pPr>
      <a:lvl8pPr marL="135577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8pPr>
      <a:lvl9pPr marL="180769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C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79842"/>
          <a:stretch>
            <a:fillRect/>
          </a:stretch>
        </p:blipFill>
        <p:spPr bwMode="auto">
          <a:xfrm>
            <a:off x="400173" y="0"/>
            <a:ext cx="2435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2049"/>
          <a:stretch>
            <a:fillRect/>
          </a:stretch>
        </p:blipFill>
        <p:spPr bwMode="auto">
          <a:xfrm>
            <a:off x="400173" y="3327400"/>
            <a:ext cx="24352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8B2B619-0D71-4F66-A018-2E22904D098E}" type="datetime1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71"/>
            <a:ext cx="2895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1"/>
            <a:ext cx="2133600" cy="365125"/>
          </a:xfrm>
          <a:prstGeom prst="rect">
            <a:avLst/>
          </a:prstGeom>
        </p:spPr>
        <p:txBody>
          <a:bodyPr vert="horz" wrap="square" lIns="90369" tIns="45128" rIns="90369" bIns="45128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9598F7B8-D36A-4938-AEFC-C3547A80E8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ftr="0" dt="0"/>
  <p:txStyles>
    <p:titleStyle>
      <a:lvl1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2pPr>
      <a:lvl3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3pPr>
      <a:lvl4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4pPr>
      <a:lvl5pPr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5pPr>
      <a:lvl6pPr marL="451895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6pPr>
      <a:lvl7pPr marL="903854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7pPr>
      <a:lvl8pPr marL="135577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8pPr>
      <a:lvl9pPr marL="1807696" algn="ctr" defTabSz="45189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</a:defRPr>
      </a:lvl9pPr>
    </p:titleStyle>
    <p:bodyStyle>
      <a:lvl1pPr marL="338955" indent="-338955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4374" indent="-28245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9831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8173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36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485583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3750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89436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41368" indent="-225972" algn="l" defTabSz="45189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CL"/>
      </a:defPPr>
      <a:lvl1pPr marL="0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9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854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7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69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628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552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476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405" algn="l" defTabSz="9038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mailto:vmontes@minvu.cl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hyperlink" Target="http://www.seremi13minvu.cl/" TargetMode="External"/><Relationship Id="rId4" Type="http://schemas.openxmlformats.org/officeDocument/2006/relationships/hyperlink" Target="mailto:kiturrieta@minvu.c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6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60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60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6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4754166" y="850106"/>
            <a:ext cx="4399755" cy="5156192"/>
          </a:xfrm>
          <a:custGeom>
            <a:avLst/>
            <a:gdLst>
              <a:gd name="connsiteX0" fmla="*/ 0 w 6905625"/>
              <a:gd name="connsiteY0" fmla="*/ 0 h 6858000"/>
              <a:gd name="connsiteX1" fmla="*/ 6905625 w 6905625"/>
              <a:gd name="connsiteY1" fmla="*/ 0 h 6858000"/>
              <a:gd name="connsiteX2" fmla="*/ 6905625 w 6905625"/>
              <a:gd name="connsiteY2" fmla="*/ 6858000 h 6858000"/>
              <a:gd name="connsiteX3" fmla="*/ 0 w 6905625"/>
              <a:gd name="connsiteY3" fmla="*/ 6858000 h 6858000"/>
              <a:gd name="connsiteX4" fmla="*/ 0 w 6905625"/>
              <a:gd name="connsiteY4" fmla="*/ 0 h 6858000"/>
              <a:gd name="connsiteX0" fmla="*/ 0 w 6905625"/>
              <a:gd name="connsiteY0" fmla="*/ 0 h 6858000"/>
              <a:gd name="connsiteX1" fmla="*/ 6905625 w 6905625"/>
              <a:gd name="connsiteY1" fmla="*/ 0 h 6858000"/>
              <a:gd name="connsiteX2" fmla="*/ 5248275 w 6905625"/>
              <a:gd name="connsiteY2" fmla="*/ 6848475 h 6858000"/>
              <a:gd name="connsiteX3" fmla="*/ 0 w 6905625"/>
              <a:gd name="connsiteY3" fmla="*/ 6858000 h 6858000"/>
              <a:gd name="connsiteX4" fmla="*/ 0 w 6905625"/>
              <a:gd name="connsiteY4" fmla="*/ 0 h 6858000"/>
              <a:gd name="connsiteX0" fmla="*/ 1981200 w 8886825"/>
              <a:gd name="connsiteY0" fmla="*/ 0 h 6858000"/>
              <a:gd name="connsiteX1" fmla="*/ 8886825 w 8886825"/>
              <a:gd name="connsiteY1" fmla="*/ 0 h 6858000"/>
              <a:gd name="connsiteX2" fmla="*/ 7229475 w 8886825"/>
              <a:gd name="connsiteY2" fmla="*/ 6848475 h 6858000"/>
              <a:gd name="connsiteX3" fmla="*/ 0 w 8886825"/>
              <a:gd name="connsiteY3" fmla="*/ 6858000 h 6858000"/>
              <a:gd name="connsiteX4" fmla="*/ 1981200 w 8886825"/>
              <a:gd name="connsiteY4" fmla="*/ 0 h 6858000"/>
              <a:gd name="connsiteX0" fmla="*/ 1981200 w 7229475"/>
              <a:gd name="connsiteY0" fmla="*/ 0 h 6858000"/>
              <a:gd name="connsiteX1" fmla="*/ 7135979 w 7229475"/>
              <a:gd name="connsiteY1" fmla="*/ 16910 h 6858000"/>
              <a:gd name="connsiteX2" fmla="*/ 7229475 w 7229475"/>
              <a:gd name="connsiteY2" fmla="*/ 6848475 h 6858000"/>
              <a:gd name="connsiteX3" fmla="*/ 0 w 7229475"/>
              <a:gd name="connsiteY3" fmla="*/ 6858000 h 6858000"/>
              <a:gd name="connsiteX4" fmla="*/ 1981200 w 7229475"/>
              <a:gd name="connsiteY4" fmla="*/ 0 h 6858000"/>
              <a:gd name="connsiteX0" fmla="*/ 1981200 w 7135979"/>
              <a:gd name="connsiteY0" fmla="*/ 0 h 6865386"/>
              <a:gd name="connsiteX1" fmla="*/ 7135979 w 7135979"/>
              <a:gd name="connsiteY1" fmla="*/ 16910 h 6865386"/>
              <a:gd name="connsiteX2" fmla="*/ 7126484 w 7135979"/>
              <a:gd name="connsiteY2" fmla="*/ 6865386 h 6865386"/>
              <a:gd name="connsiteX3" fmla="*/ 0 w 7135979"/>
              <a:gd name="connsiteY3" fmla="*/ 6858000 h 6865386"/>
              <a:gd name="connsiteX4" fmla="*/ 1981200 w 7135979"/>
              <a:gd name="connsiteY4" fmla="*/ 0 h 686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5979" h="6865386">
                <a:moveTo>
                  <a:pt x="1981200" y="0"/>
                </a:moveTo>
                <a:lnTo>
                  <a:pt x="7135979" y="16910"/>
                </a:lnTo>
                <a:lnTo>
                  <a:pt x="7126484" y="6865386"/>
                </a:lnTo>
                <a:lnTo>
                  <a:pt x="0" y="6858000"/>
                </a:lnTo>
                <a:lnTo>
                  <a:pt x="1981200" y="0"/>
                </a:lnTo>
                <a:close/>
              </a:path>
            </a:pathLst>
          </a:custGeom>
          <a:solidFill>
            <a:srgbClr val="122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575" dirty="0"/>
              <a:t> </a:t>
            </a:r>
          </a:p>
        </p:txBody>
      </p:sp>
      <p:sp>
        <p:nvSpPr>
          <p:cNvPr id="18" name="Triángulo isósceles 17"/>
          <p:cNvSpPr/>
          <p:nvPr/>
        </p:nvSpPr>
        <p:spPr>
          <a:xfrm rot="10800000">
            <a:off x="7375920" y="859311"/>
            <a:ext cx="1778001" cy="2127693"/>
          </a:xfrm>
          <a:custGeom>
            <a:avLst/>
            <a:gdLst>
              <a:gd name="connsiteX0" fmla="*/ 0 w 2370667"/>
              <a:gd name="connsiteY0" fmla="*/ 1668524 h 1668524"/>
              <a:gd name="connsiteX1" fmla="*/ 1185334 w 2370667"/>
              <a:gd name="connsiteY1" fmla="*/ 0 h 1668524"/>
              <a:gd name="connsiteX2" fmla="*/ 2370667 w 2370667"/>
              <a:gd name="connsiteY2" fmla="*/ 1668524 h 1668524"/>
              <a:gd name="connsiteX3" fmla="*/ 0 w 2370667"/>
              <a:gd name="connsiteY3" fmla="*/ 1668524 h 1668524"/>
              <a:gd name="connsiteX0" fmla="*/ 0 w 2370667"/>
              <a:gd name="connsiteY0" fmla="*/ 2836924 h 2836924"/>
              <a:gd name="connsiteX1" fmla="*/ 0 w 2370667"/>
              <a:gd name="connsiteY1" fmla="*/ 0 h 2836924"/>
              <a:gd name="connsiteX2" fmla="*/ 2370667 w 2370667"/>
              <a:gd name="connsiteY2" fmla="*/ 2836924 h 2836924"/>
              <a:gd name="connsiteX3" fmla="*/ 0 w 2370667"/>
              <a:gd name="connsiteY3" fmla="*/ 2836924 h 283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0667" h="2836924">
                <a:moveTo>
                  <a:pt x="0" y="2836924"/>
                </a:moveTo>
                <a:lnTo>
                  <a:pt x="0" y="0"/>
                </a:lnTo>
                <a:lnTo>
                  <a:pt x="2370667" y="2836924"/>
                </a:lnTo>
                <a:lnTo>
                  <a:pt x="0" y="283692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575"/>
          </a:p>
        </p:txBody>
      </p:sp>
      <p:sp>
        <p:nvSpPr>
          <p:cNvPr id="19" name="Triángulo isósceles 18"/>
          <p:cNvSpPr/>
          <p:nvPr/>
        </p:nvSpPr>
        <p:spPr>
          <a:xfrm rot="10800000">
            <a:off x="4758682" y="857250"/>
            <a:ext cx="3390899" cy="914401"/>
          </a:xfrm>
          <a:custGeom>
            <a:avLst/>
            <a:gdLst>
              <a:gd name="connsiteX0" fmla="*/ 0 w 3522133"/>
              <a:gd name="connsiteY0" fmla="*/ 880534 h 880534"/>
              <a:gd name="connsiteX1" fmla="*/ 1761067 w 3522133"/>
              <a:gd name="connsiteY1" fmla="*/ 0 h 880534"/>
              <a:gd name="connsiteX2" fmla="*/ 3522133 w 3522133"/>
              <a:gd name="connsiteY2" fmla="*/ 880534 h 880534"/>
              <a:gd name="connsiteX3" fmla="*/ 0 w 3522133"/>
              <a:gd name="connsiteY3" fmla="*/ 880534 h 880534"/>
              <a:gd name="connsiteX0" fmla="*/ 999066 w 4521199"/>
              <a:gd name="connsiteY0" fmla="*/ 1219201 h 1219201"/>
              <a:gd name="connsiteX1" fmla="*/ 0 w 4521199"/>
              <a:gd name="connsiteY1" fmla="*/ 0 h 1219201"/>
              <a:gd name="connsiteX2" fmla="*/ 4521199 w 4521199"/>
              <a:gd name="connsiteY2" fmla="*/ 1219201 h 1219201"/>
              <a:gd name="connsiteX3" fmla="*/ 999066 w 4521199"/>
              <a:gd name="connsiteY3" fmla="*/ 1219201 h 12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1199" h="1219201">
                <a:moveTo>
                  <a:pt x="999066" y="1219201"/>
                </a:moveTo>
                <a:lnTo>
                  <a:pt x="0" y="0"/>
                </a:lnTo>
                <a:lnTo>
                  <a:pt x="4521199" y="1219201"/>
                </a:lnTo>
                <a:lnTo>
                  <a:pt x="999066" y="121920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575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7" y="1895902"/>
            <a:ext cx="2399228" cy="99018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0453C4D-B2BB-4DEB-9AF8-C10FCAFBD05B}"/>
              </a:ext>
            </a:extLst>
          </p:cNvPr>
          <p:cNvSpPr txBox="1"/>
          <p:nvPr/>
        </p:nvSpPr>
        <p:spPr>
          <a:xfrm>
            <a:off x="4272899" y="6108308"/>
            <a:ext cx="310302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575" dirty="0" smtClean="0"/>
              <a:t>Junio </a:t>
            </a:r>
            <a:endParaRPr lang="es-CL" sz="1575" dirty="0"/>
          </a:p>
          <a:p>
            <a:pPr algn="ctr"/>
            <a:r>
              <a:rPr lang="es-CL" sz="1575" dirty="0"/>
              <a:t> 2020</a:t>
            </a:r>
            <a:endParaRPr lang="es-CL" sz="1575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593678" y="297398"/>
            <a:ext cx="6443103" cy="365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304" b="1" dirty="0">
                <a:solidFill>
                  <a:schemeClr val="tx1">
                    <a:lumMod val="95000"/>
                  </a:schemeClr>
                </a:solidFill>
              </a:rPr>
              <a:t>PROGRAMA DE PAVIMENTACIÓN PARTICIPATIVA </a:t>
            </a:r>
          </a:p>
          <a:p>
            <a:pPr algn="ctr"/>
            <a:r>
              <a:rPr lang="es-ES" sz="3304" b="1" dirty="0">
                <a:solidFill>
                  <a:schemeClr val="tx1">
                    <a:lumMod val="95000"/>
                  </a:schemeClr>
                </a:solidFill>
              </a:rPr>
              <a:t>Procesos de Gestión </a:t>
            </a:r>
            <a:r>
              <a:rPr lang="es-ES" sz="3304" b="1" dirty="0" smtClean="0">
                <a:solidFill>
                  <a:schemeClr val="tx1">
                    <a:lumMod val="95000"/>
                  </a:schemeClr>
                </a:solidFill>
              </a:rPr>
              <a:t>y Postulación del </a:t>
            </a:r>
            <a:r>
              <a:rPr lang="es-ES" sz="3304" b="1" dirty="0">
                <a:solidFill>
                  <a:schemeClr val="tx1">
                    <a:lumMod val="95000"/>
                  </a:schemeClr>
                </a:solidFill>
              </a:rPr>
              <a:t>30° Llamado</a:t>
            </a:r>
          </a:p>
          <a:p>
            <a:pPr algn="ctr"/>
            <a:endParaRPr lang="es-ES" sz="2700" dirty="0">
              <a:solidFill>
                <a:schemeClr val="bg1"/>
              </a:solidFill>
            </a:endParaRPr>
          </a:p>
          <a:p>
            <a:pPr algn="ctr"/>
            <a:endParaRPr lang="es-CL" sz="2700" dirty="0">
              <a:solidFill>
                <a:schemeClr val="bg1"/>
              </a:solidFill>
            </a:endParaRPr>
          </a:p>
          <a:p>
            <a:pPr algn="ctr"/>
            <a:endParaRPr lang="es-CL" sz="1200" b="1" dirty="0">
              <a:solidFill>
                <a:schemeClr val="bg1"/>
              </a:solidFill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5753894" y="5246879"/>
            <a:ext cx="31646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4" y="3119190"/>
            <a:ext cx="4508817" cy="226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2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6188080" y="641353"/>
            <a:ext cx="2955925" cy="6216651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5964246" y="5086911"/>
            <a:ext cx="1618014" cy="360040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ES" dirty="0" smtClean="0">
                <a:solidFill>
                  <a:srgbClr val="0033CC"/>
                </a:solidFill>
                <a:ea typeface="+mn-ea"/>
                <a:cs typeface="Arial" pitchFamily="34" charset="0"/>
              </a:rPr>
              <a:t>Acera y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s-ES" dirty="0" smtClean="0">
                <a:solidFill>
                  <a:srgbClr val="0033CC"/>
                </a:solidFill>
                <a:ea typeface="+mn-ea"/>
                <a:cs typeface="Arial" pitchFamily="34" charset="0"/>
              </a:rPr>
              <a:t>Vereda</a:t>
            </a:r>
            <a:endParaRPr lang="es-ES" dirty="0">
              <a:solidFill>
                <a:srgbClr val="0033CC"/>
              </a:solidFill>
              <a:ea typeface="+mn-ea"/>
              <a:cs typeface="Arial" pitchFamily="34" charset="0"/>
            </a:endParaRPr>
          </a:p>
        </p:txBody>
      </p:sp>
      <p:sp>
        <p:nvSpPr>
          <p:cNvPr id="65539" name="Slide Number Placeholder 3"/>
          <p:cNvSpPr txBox="1">
            <a:spLocks noGrp="1"/>
          </p:cNvSpPr>
          <p:nvPr/>
        </p:nvSpPr>
        <p:spPr bwMode="auto">
          <a:xfrm>
            <a:off x="6183313" y="6527801"/>
            <a:ext cx="21336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65" tIns="45078" rIns="90265" bIns="45078" anchor="ctr"/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r" eaLnBrk="1" hangingPunct="1"/>
            <a:fld id="{6B412809-784D-4BD6-87CC-519129A2474B}" type="slidenum">
              <a:rPr lang="en-US" sz="1000">
                <a:solidFill>
                  <a:srgbClr val="898989"/>
                </a:solidFill>
                <a:latin typeface="Verdana" pitchFamily="34" charset="0"/>
              </a:rPr>
              <a:pPr algn="r" eaLnBrk="1" hangingPunct="1"/>
              <a:t>10</a:t>
            </a:fld>
            <a:endParaRPr lang="en-US" sz="1000">
              <a:solidFill>
                <a:srgbClr val="898989"/>
              </a:solidFill>
              <a:latin typeface="Verdana" pitchFamily="34" charset="0"/>
            </a:endParaRPr>
          </a:p>
        </p:txBody>
      </p:sp>
      <p:sp>
        <p:nvSpPr>
          <p:cNvPr id="65540" name="Rectangle 17"/>
          <p:cNvSpPr>
            <a:spLocks noChangeArrowheads="1"/>
          </p:cNvSpPr>
          <p:nvPr/>
        </p:nvSpPr>
        <p:spPr bwMode="auto">
          <a:xfrm>
            <a:off x="2627436" y="4183065"/>
            <a:ext cx="11509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65" tIns="45078" rIns="90265" bIns="45078"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s-CL" sz="800">
              <a:solidFill>
                <a:srgbClr val="000000"/>
              </a:solidFill>
            </a:endParaRPr>
          </a:p>
        </p:txBody>
      </p:sp>
      <p:sp>
        <p:nvSpPr>
          <p:cNvPr id="65541" name="Rectangle 15"/>
          <p:cNvSpPr>
            <a:spLocks noChangeArrowheads="1"/>
          </p:cNvSpPr>
          <p:nvPr/>
        </p:nvSpPr>
        <p:spPr bwMode="auto">
          <a:xfrm>
            <a:off x="2627436" y="3949702"/>
            <a:ext cx="11509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65" tIns="45078" rIns="90265" bIns="45078"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s-CL" sz="800">
              <a:solidFill>
                <a:srgbClr val="000000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 flipV="1">
            <a:off x="0" y="641350"/>
            <a:ext cx="840740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544" name="Rectangle 9"/>
          <p:cNvSpPr txBox="1">
            <a:spLocks/>
          </p:cNvSpPr>
          <p:nvPr/>
        </p:nvSpPr>
        <p:spPr bwMode="auto">
          <a:xfrm>
            <a:off x="460379" y="833438"/>
            <a:ext cx="12557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91" tIns="45088" rIns="90291" bIns="45088"/>
          <a:lstStyle>
            <a:lvl1pPr marL="342900" indent="-3429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endParaRPr lang="es-CL" b="1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65545" name="Rectangle 9"/>
          <p:cNvSpPr txBox="1">
            <a:spLocks/>
          </p:cNvSpPr>
          <p:nvPr/>
        </p:nvSpPr>
        <p:spPr bwMode="auto">
          <a:xfrm>
            <a:off x="454029" y="2974977"/>
            <a:ext cx="29876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91" tIns="45088" rIns="90291" bIns="45088"/>
          <a:lstStyle>
            <a:lvl1pPr marL="342900" indent="-3429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endParaRPr lang="es-CL" b="1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65546" name="Rectangle 9"/>
          <p:cNvSpPr txBox="1">
            <a:spLocks/>
          </p:cNvSpPr>
          <p:nvPr/>
        </p:nvSpPr>
        <p:spPr bwMode="auto">
          <a:xfrm>
            <a:off x="454025" y="4125913"/>
            <a:ext cx="2459038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91" tIns="45088" rIns="90291" bIns="45088"/>
          <a:lstStyle>
            <a:lvl1pPr marL="342900" indent="-3429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26" name="25 Rectángulo"/>
          <p:cNvSpPr>
            <a:spLocks noChangeArrowheads="1"/>
          </p:cNvSpPr>
          <p:nvPr/>
        </p:nvSpPr>
        <p:spPr bwMode="auto">
          <a:xfrm>
            <a:off x="193677" y="790575"/>
            <a:ext cx="377825" cy="3508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 anchor="ctr"/>
          <a:lstStyle/>
          <a:p>
            <a:pPr algn="ctr" defTabSz="450956" eaLnBrk="0" hangingPunct="0">
              <a:lnSpc>
                <a:spcPct val="90000"/>
              </a:lnSpc>
              <a:defRPr/>
            </a:pPr>
            <a:endParaRPr lang="es-ES">
              <a:solidFill>
                <a:prstClr val="white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5548" name="Rectangle 9"/>
          <p:cNvSpPr txBox="1">
            <a:spLocks/>
          </p:cNvSpPr>
          <p:nvPr/>
        </p:nvSpPr>
        <p:spPr bwMode="auto">
          <a:xfrm>
            <a:off x="666755" y="811213"/>
            <a:ext cx="4735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91" tIns="45088" rIns="90291" bIns="45088"/>
          <a:lstStyle>
            <a:lvl1pPr marL="342900" indent="-3429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s-CL" b="1">
                <a:solidFill>
                  <a:srgbClr val="95B3D7"/>
                </a:solidFill>
                <a:latin typeface="Calibri" pitchFamily="34" charset="0"/>
              </a:rPr>
              <a:t>  </a:t>
            </a: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65549" name="Text Box 7"/>
          <p:cNvSpPr txBox="1">
            <a:spLocks noChangeArrowheads="1"/>
          </p:cNvSpPr>
          <p:nvPr/>
        </p:nvSpPr>
        <p:spPr bwMode="auto">
          <a:xfrm>
            <a:off x="696918" y="819197"/>
            <a:ext cx="6015037" cy="37627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30" tIns="33916" rIns="67830" bIns="33916">
            <a:spAutoFit/>
          </a:bodyPr>
          <a:lstStyle>
            <a:defPPr>
              <a:defRPr lang="es-ES"/>
            </a:defPPr>
            <a:lvl1pPr defTabSz="457200" eaLnBrk="1" hangingPunct="1">
              <a:spcBef>
                <a:spcPct val="50000"/>
              </a:spcBef>
              <a:defRPr sz="2000" b="1">
                <a:cs typeface="Arial" pitchFamily="34" charset="0"/>
              </a:defRPr>
            </a:lvl1pPr>
            <a:lvl2pPr marL="742950" indent="-285750" defTabSz="457200" eaLnBrk="0" hangingPunct="0"/>
            <a:lvl3pPr marL="1143000" indent="-228600" defTabSz="457200" eaLnBrk="0" hangingPunct="0"/>
            <a:lvl4pPr marL="1600200" indent="-228600" defTabSz="457200" eaLnBrk="0" hangingPunct="0"/>
            <a:lvl5pPr marL="2057400" indent="-228600" defTabSz="457200" eaLnBrk="0" hangingPunct="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s-CL" dirty="0"/>
              <a:t>PERFIL OFICIAL (D.O.M</a:t>
            </a:r>
            <a:r>
              <a:rPr lang="es-CL" dirty="0" smtClean="0"/>
              <a:t>.) Espacio Publico</a:t>
            </a:r>
            <a:endParaRPr lang="es-ES" dirty="0"/>
          </a:p>
        </p:txBody>
      </p:sp>
      <p:pic>
        <p:nvPicPr>
          <p:cNvPr id="6555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5" y="1533831"/>
            <a:ext cx="7046862" cy="3317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8" name="Text Box 18"/>
          <p:cNvSpPr txBox="1">
            <a:spLocks noChangeArrowheads="1"/>
          </p:cNvSpPr>
          <p:nvPr/>
        </p:nvSpPr>
        <p:spPr bwMode="auto">
          <a:xfrm>
            <a:off x="3202033" y="4395832"/>
            <a:ext cx="1607408" cy="34550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40" tIns="33921" rIns="67840" bIns="33921">
            <a:spAutoFit/>
          </a:bodyPr>
          <a:lstStyle>
            <a:lvl1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indent="-303213"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8908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33480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8052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42624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es-CL" sz="1800" b="1" dirty="0">
                <a:solidFill>
                  <a:srgbClr val="000099"/>
                </a:solidFill>
                <a:cs typeface="Arial" pitchFamily="34" charset="0"/>
              </a:rPr>
              <a:t>Espacio Público</a:t>
            </a:r>
            <a:endParaRPr lang="es-ES" sz="1800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53619" name="Text Box 19"/>
          <p:cNvSpPr txBox="1">
            <a:spLocks noChangeArrowheads="1"/>
          </p:cNvSpPr>
          <p:nvPr/>
        </p:nvSpPr>
        <p:spPr bwMode="auto">
          <a:xfrm>
            <a:off x="3516313" y="3590224"/>
            <a:ext cx="1484312" cy="2993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7840" tIns="33921" rIns="67840" bIns="33921">
            <a:spAutoFit/>
          </a:bodyPr>
          <a:lstStyle>
            <a:lvl1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indent="-303213"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8908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33480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8052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42624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es-CL" sz="1500" b="1" dirty="0">
                <a:solidFill>
                  <a:srgbClr val="000099"/>
                </a:solidFill>
                <a:cs typeface="Arial" pitchFamily="34" charset="0"/>
              </a:rPr>
              <a:t>Ancho Calzada</a:t>
            </a:r>
            <a:endParaRPr lang="es-ES" sz="1500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65553" name="Rectangle 3"/>
          <p:cNvSpPr>
            <a:spLocks noChangeArrowheads="1"/>
          </p:cNvSpPr>
          <p:nvPr/>
        </p:nvSpPr>
        <p:spPr bwMode="auto">
          <a:xfrm>
            <a:off x="1116732" y="5616696"/>
            <a:ext cx="6551612" cy="523875"/>
          </a:xfrm>
          <a:prstGeom prst="rect">
            <a:avLst/>
          </a:prstGeom>
          <a:solidFill>
            <a:srgbClr val="C0C0C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67840" tIns="33921" rIns="67840" bIns="33921" anchor="ctr"/>
          <a:lstStyle/>
          <a:p>
            <a:pPr algn="ctr" defTabSz="338955" eaLnBrk="0" hangingPunct="0"/>
            <a:r>
              <a:rPr lang="es-ES" b="1">
                <a:solidFill>
                  <a:srgbClr val="000099"/>
                </a:solidFill>
                <a:latin typeface="Verdana" pitchFamily="34" charset="0"/>
                <a:ea typeface="MS PGothic" pitchFamily="34" charset="-128"/>
              </a:rPr>
              <a:t>Definición de Espacio Publico y Ancho de Calzada</a:t>
            </a:r>
            <a:endParaRPr lang="es-CL" b="1">
              <a:solidFill>
                <a:srgbClr val="000099"/>
              </a:solidFill>
              <a:latin typeface="Verdana" pitchFamily="34" charset="0"/>
              <a:ea typeface="MS PGothic" pitchFamily="34" charset="-128"/>
            </a:endParaRPr>
          </a:p>
        </p:txBody>
      </p:sp>
      <p:sp>
        <p:nvSpPr>
          <p:cNvPr id="153621" name="Text Box 21"/>
          <p:cNvSpPr txBox="1">
            <a:spLocks noChangeArrowheads="1"/>
          </p:cNvSpPr>
          <p:nvPr/>
        </p:nvSpPr>
        <p:spPr bwMode="auto">
          <a:xfrm>
            <a:off x="2945647" y="4066427"/>
            <a:ext cx="2536701" cy="2993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40" tIns="33921" rIns="67840" bIns="33921">
            <a:spAutoFit/>
          </a:bodyPr>
          <a:lstStyle>
            <a:lvl1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indent="-303213"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8908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33480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8052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42624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es-CL" sz="1500" b="1" dirty="0">
                <a:solidFill>
                  <a:srgbClr val="000099"/>
                </a:solidFill>
                <a:cs typeface="Arial" pitchFamily="34" charset="0"/>
              </a:rPr>
              <a:t>Distancia entre líneas oficiales</a:t>
            </a:r>
            <a:endParaRPr lang="es-ES" sz="1500" b="1" dirty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53622" name="Text Box 22"/>
          <p:cNvSpPr txBox="1">
            <a:spLocks noChangeArrowheads="1"/>
          </p:cNvSpPr>
          <p:nvPr/>
        </p:nvSpPr>
        <p:spPr bwMode="auto">
          <a:xfrm>
            <a:off x="3516354" y="2331290"/>
            <a:ext cx="951202" cy="28394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40" tIns="33921" rIns="67840" bIns="33921">
            <a:spAutoFit/>
          </a:bodyPr>
          <a:lstStyle>
            <a:lvl1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indent="-303213"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defTabSz="912813" eaLnBrk="0" hangingPunct="0">
              <a:lnSpc>
                <a:spcPct val="90000"/>
              </a:lnSpc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8908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33480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8052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4262438" indent="-604838" defTabSz="91281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es-CL" sz="1400" b="1" dirty="0">
                <a:cs typeface="Arial" pitchFamily="34" charset="0"/>
              </a:rPr>
              <a:t>Eje calzada</a:t>
            </a:r>
            <a:endParaRPr lang="es-ES" sz="1400" b="1" dirty="0">
              <a:cs typeface="Arial" pitchFamily="34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F3A0B-B541-4F66-9CCF-C83EA2EA78F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6609556" y="3271959"/>
            <a:ext cx="26194" cy="15114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11 CuadroTexto"/>
          <p:cNvSpPr txBox="1">
            <a:spLocks noChangeArrowheads="1"/>
          </p:cNvSpPr>
          <p:nvPr/>
        </p:nvSpPr>
        <p:spPr bwMode="auto">
          <a:xfrm>
            <a:off x="17468" y="74651"/>
            <a:ext cx="8389937" cy="3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C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b="1" dirty="0">
                <a:solidFill>
                  <a:srgbClr val="0070C0"/>
                </a:solidFill>
              </a:rPr>
              <a:t>PROGRAMA DE PAVIMENTACIÓN PARTICIPATIVA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6188080" y="641353"/>
            <a:ext cx="2955925" cy="6216651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5539" name="Slide Number Placeholder 3"/>
          <p:cNvSpPr txBox="1">
            <a:spLocks noGrp="1"/>
          </p:cNvSpPr>
          <p:nvPr/>
        </p:nvSpPr>
        <p:spPr bwMode="auto">
          <a:xfrm>
            <a:off x="6183313" y="6527801"/>
            <a:ext cx="21336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65" tIns="45078" rIns="90265" bIns="45078" anchor="ctr"/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r" eaLnBrk="1" hangingPunct="1"/>
            <a:fld id="{6B412809-784D-4BD6-87CC-519129A2474B}" type="slidenum">
              <a:rPr lang="en-US" sz="1000">
                <a:solidFill>
                  <a:srgbClr val="898989"/>
                </a:solidFill>
                <a:latin typeface="Verdana" pitchFamily="34" charset="0"/>
              </a:rPr>
              <a:pPr algn="r" eaLnBrk="1" hangingPunct="1"/>
              <a:t>11</a:t>
            </a:fld>
            <a:endParaRPr lang="en-US" sz="1000">
              <a:solidFill>
                <a:srgbClr val="898989"/>
              </a:solidFill>
              <a:latin typeface="Verdana" pitchFamily="34" charset="0"/>
            </a:endParaRPr>
          </a:p>
        </p:txBody>
      </p:sp>
      <p:sp>
        <p:nvSpPr>
          <p:cNvPr id="65540" name="Rectangle 17"/>
          <p:cNvSpPr>
            <a:spLocks noChangeArrowheads="1"/>
          </p:cNvSpPr>
          <p:nvPr/>
        </p:nvSpPr>
        <p:spPr bwMode="auto">
          <a:xfrm>
            <a:off x="2627436" y="4183065"/>
            <a:ext cx="11509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65" tIns="45078" rIns="90265" bIns="45078"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s-CL" sz="800">
              <a:solidFill>
                <a:srgbClr val="000000"/>
              </a:solidFill>
            </a:endParaRPr>
          </a:p>
        </p:txBody>
      </p:sp>
      <p:sp>
        <p:nvSpPr>
          <p:cNvPr id="65541" name="Rectangle 15"/>
          <p:cNvSpPr>
            <a:spLocks noChangeArrowheads="1"/>
          </p:cNvSpPr>
          <p:nvPr/>
        </p:nvSpPr>
        <p:spPr bwMode="auto">
          <a:xfrm>
            <a:off x="2627436" y="3949702"/>
            <a:ext cx="11509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65" tIns="45078" rIns="90265" bIns="45078"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s-CL" sz="800">
              <a:solidFill>
                <a:srgbClr val="000000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 flipV="1">
            <a:off x="0" y="641350"/>
            <a:ext cx="840740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544" name="Rectangle 9"/>
          <p:cNvSpPr txBox="1">
            <a:spLocks/>
          </p:cNvSpPr>
          <p:nvPr/>
        </p:nvSpPr>
        <p:spPr bwMode="auto">
          <a:xfrm>
            <a:off x="472286" y="642145"/>
            <a:ext cx="12557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91" tIns="45088" rIns="90291" bIns="45088"/>
          <a:lstStyle>
            <a:lvl1pPr marL="342900" indent="-3429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endParaRPr lang="es-CL" b="1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65545" name="Rectangle 9"/>
          <p:cNvSpPr txBox="1">
            <a:spLocks/>
          </p:cNvSpPr>
          <p:nvPr/>
        </p:nvSpPr>
        <p:spPr bwMode="auto">
          <a:xfrm>
            <a:off x="454029" y="2974977"/>
            <a:ext cx="29876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91" tIns="45088" rIns="90291" bIns="45088"/>
          <a:lstStyle>
            <a:lvl1pPr marL="342900" indent="-3429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endParaRPr lang="es-CL" b="1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65546" name="Rectangle 9"/>
          <p:cNvSpPr txBox="1">
            <a:spLocks/>
          </p:cNvSpPr>
          <p:nvPr/>
        </p:nvSpPr>
        <p:spPr bwMode="auto">
          <a:xfrm>
            <a:off x="454025" y="4125913"/>
            <a:ext cx="2459038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91" tIns="45088" rIns="90291" bIns="45088"/>
          <a:lstStyle>
            <a:lvl1pPr marL="342900" indent="-3429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26" name="25 Rectángulo"/>
          <p:cNvSpPr>
            <a:spLocks noChangeArrowheads="1"/>
          </p:cNvSpPr>
          <p:nvPr/>
        </p:nvSpPr>
        <p:spPr bwMode="auto">
          <a:xfrm>
            <a:off x="193676" y="650875"/>
            <a:ext cx="377825" cy="3508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 anchor="ctr"/>
          <a:lstStyle/>
          <a:p>
            <a:pPr algn="ctr" defTabSz="450956" eaLnBrk="0" hangingPunct="0">
              <a:lnSpc>
                <a:spcPct val="90000"/>
              </a:lnSpc>
              <a:defRPr/>
            </a:pPr>
            <a:endParaRPr lang="es-ES">
              <a:solidFill>
                <a:prstClr val="white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5548" name="Rectangle 9"/>
          <p:cNvSpPr txBox="1">
            <a:spLocks/>
          </p:cNvSpPr>
          <p:nvPr/>
        </p:nvSpPr>
        <p:spPr bwMode="auto">
          <a:xfrm>
            <a:off x="666755" y="811213"/>
            <a:ext cx="4735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91" tIns="45088" rIns="90291" bIns="45088"/>
          <a:lstStyle>
            <a:lvl1pPr marL="342900" indent="-3429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s-CL" b="1">
                <a:solidFill>
                  <a:srgbClr val="95B3D7"/>
                </a:solidFill>
                <a:latin typeface="Calibri" pitchFamily="34" charset="0"/>
              </a:rPr>
              <a:t>  </a:t>
            </a: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65549" name="Text Box 7"/>
          <p:cNvSpPr txBox="1">
            <a:spLocks noChangeArrowheads="1"/>
          </p:cNvSpPr>
          <p:nvPr/>
        </p:nvSpPr>
        <p:spPr bwMode="auto">
          <a:xfrm>
            <a:off x="696918" y="819197"/>
            <a:ext cx="7451726" cy="3147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30" tIns="33916" rIns="67830" bIns="33916">
            <a:spAutoFit/>
          </a:bodyPr>
          <a:lstStyle>
            <a:defPPr>
              <a:defRPr lang="es-ES"/>
            </a:defPPr>
            <a:lvl1pPr defTabSz="457200" eaLnBrk="1" hangingPunct="1">
              <a:spcBef>
                <a:spcPct val="50000"/>
              </a:spcBef>
              <a:defRPr sz="2000" b="1">
                <a:cs typeface="Arial" pitchFamily="34" charset="0"/>
              </a:defRPr>
            </a:lvl1pPr>
            <a:lvl2pPr marL="742950" indent="-285750" defTabSz="457200" eaLnBrk="0" hangingPunct="0"/>
            <a:lvl3pPr marL="1143000" indent="-228600" defTabSz="457200" eaLnBrk="0" hangingPunct="0"/>
            <a:lvl4pPr marL="1600200" indent="-228600" defTabSz="457200" eaLnBrk="0" hangingPunct="0"/>
            <a:lvl5pPr marL="2057400" indent="-228600" defTabSz="457200" eaLnBrk="0" hangingPunct="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s-CL" sz="1600" dirty="0"/>
              <a:t>MODIFICACIONES </a:t>
            </a:r>
            <a:r>
              <a:rPr lang="es-CL" sz="1600" dirty="0" smtClean="0"/>
              <a:t>Y ACTUALIZACIONES REGLAMENTARIAS DEL PPP</a:t>
            </a:r>
            <a:endParaRPr lang="es-CL" sz="16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F3A0B-B541-4F66-9CCF-C83EA2EA78F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3" name="11 CuadroTexto"/>
          <p:cNvSpPr txBox="1">
            <a:spLocks noChangeArrowheads="1"/>
          </p:cNvSpPr>
          <p:nvPr/>
        </p:nvSpPr>
        <p:spPr bwMode="auto">
          <a:xfrm>
            <a:off x="17468" y="74651"/>
            <a:ext cx="8389937" cy="3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C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b="1" dirty="0">
                <a:solidFill>
                  <a:srgbClr val="0070C0"/>
                </a:solidFill>
              </a:rPr>
              <a:t>PROGRAMA DE PAVIMENTACIÓN </a:t>
            </a:r>
            <a:r>
              <a:rPr lang="es-CL" sz="2000" b="1" dirty="0" smtClean="0">
                <a:solidFill>
                  <a:srgbClr val="0070C0"/>
                </a:solidFill>
              </a:rPr>
              <a:t>PARTICIPATIVA</a:t>
            </a:r>
            <a:endParaRPr lang="es-C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75196" y="1318579"/>
            <a:ext cx="9035480" cy="488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69" tIns="45128" rIns="90369" bIns="45128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30000"/>
              </a:spcBef>
              <a:defRPr/>
            </a:pPr>
            <a:r>
              <a:rPr lang="es-CL" sz="1400" b="1" dirty="0" smtClean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AÑO 2009 Res. N° 1820/2009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  <a:defRPr/>
            </a:pPr>
            <a:r>
              <a:rPr lang="es-CL" sz="1400" dirty="0" smtClean="0">
                <a:ea typeface="MS PGothic" pitchFamily="34" charset="-128"/>
                <a:cs typeface="Arial" pitchFamily="34" charset="0"/>
              </a:rPr>
              <a:t>Incluye Condominios Sociales debidamente acreditados (Resolución Seremi)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  <a:defRPr/>
            </a:pPr>
            <a:r>
              <a:rPr lang="es-CL" sz="1400" dirty="0" smtClean="0">
                <a:ea typeface="MS PGothic" pitchFamily="34" charset="-128"/>
                <a:cs typeface="Arial" pitchFamily="34" charset="0"/>
              </a:rPr>
              <a:t>Se exceptúan de aporte a Vecinos y Municipios  pertenecientes al Programa  de Recuperación de Barrios. (PQMB), Pequeñas Localidades, Programa de Protección al Patrimonio Familiar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  <a:defRPr/>
            </a:pPr>
            <a:r>
              <a:rPr lang="es-CL" sz="1400" dirty="0" smtClean="0">
                <a:ea typeface="MS PGothic" pitchFamily="34" charset="-128"/>
                <a:cs typeface="Arial" pitchFamily="34" charset="0"/>
              </a:rPr>
              <a:t>Incorpora centro poblados rurales (Villorrios Agrícolas)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  <a:defRPr/>
            </a:pPr>
            <a:r>
              <a:rPr lang="es-CL" sz="1400" dirty="0" smtClean="0">
                <a:ea typeface="MS PGothic" pitchFamily="34" charset="-128"/>
                <a:cs typeface="Arial" pitchFamily="34" charset="0"/>
              </a:rPr>
              <a:t>Define “Comités Muy Vulnerables”  exentos de aportes Tramo 1 RSH = 40%</a:t>
            </a:r>
          </a:p>
          <a:p>
            <a:pPr marL="0" indent="0" eaLnBrk="1" hangingPunct="1">
              <a:spcBef>
                <a:spcPct val="30000"/>
              </a:spcBef>
              <a:defRPr/>
            </a:pPr>
            <a:r>
              <a:rPr lang="es-CL" sz="1400" b="1" dirty="0" smtClean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        Res</a:t>
            </a:r>
            <a:r>
              <a:rPr lang="es-CL" sz="1400" b="1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. N°2566 de fecha 22/04/2016) Modif. Res. 1820</a:t>
            </a:r>
            <a:endParaRPr lang="es-CL" sz="1400" b="1" dirty="0" smtClean="0">
              <a:solidFill>
                <a:srgbClr val="FF0000"/>
              </a:solidFill>
              <a:ea typeface="MS PGothic" pitchFamily="34" charset="-128"/>
              <a:cs typeface="Arial" pitchFamily="34" charset="0"/>
            </a:endParaRPr>
          </a:p>
          <a:p>
            <a:pPr marL="0" indent="0" eaLnBrk="1" hangingPunct="1">
              <a:spcBef>
                <a:spcPct val="30000"/>
              </a:spcBef>
              <a:defRPr/>
            </a:pPr>
            <a:r>
              <a:rPr lang="es-ES" sz="1400" b="1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        Cantidad de Vecinos directos del </a:t>
            </a:r>
            <a:r>
              <a:rPr lang="es-ES" sz="1400" b="1" dirty="0" smtClean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tramo del proyecto </a:t>
            </a:r>
            <a:r>
              <a:rPr lang="es-ES" sz="1400" b="1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&gt;=50% </a:t>
            </a:r>
            <a:r>
              <a:rPr lang="es-ES" sz="1400" b="1" dirty="0" smtClean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insertos en </a:t>
            </a:r>
            <a:r>
              <a:rPr lang="es-ES" sz="1400" b="1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Tramo 1 RSH </a:t>
            </a:r>
            <a:r>
              <a:rPr lang="es-ES" sz="1400" b="1" dirty="0" smtClean="0">
                <a:solidFill>
                  <a:schemeClr val="tx2"/>
                </a:solidFill>
                <a:ea typeface="MS PGothic" pitchFamily="34" charset="-128"/>
                <a:cs typeface="Arial" pitchFamily="34" charset="0"/>
              </a:rPr>
              <a:t>(Verificar el  	</a:t>
            </a:r>
            <a:r>
              <a:rPr lang="es-ES" sz="1400" b="1" dirty="0" err="1" smtClean="0">
                <a:solidFill>
                  <a:schemeClr val="tx2"/>
                </a:solidFill>
                <a:ea typeface="MS PGothic" pitchFamily="34" charset="-128"/>
                <a:cs typeface="Arial" pitchFamily="34" charset="0"/>
              </a:rPr>
              <a:t>N°de</a:t>
            </a:r>
            <a:r>
              <a:rPr lang="es-ES" sz="1400" b="1" dirty="0" smtClean="0">
                <a:solidFill>
                  <a:schemeClr val="tx2"/>
                </a:solidFill>
                <a:ea typeface="MS PGothic" pitchFamily="34" charset="-128"/>
                <a:cs typeface="Arial" pitchFamily="34" charset="0"/>
              </a:rPr>
              <a:t>	viviendas informadas por el DOM en la postulación Anexo 2a), 2b), o 2c)</a:t>
            </a:r>
            <a:endParaRPr lang="es-ES" sz="1400" b="1" dirty="0">
              <a:solidFill>
                <a:schemeClr val="tx2"/>
              </a:solidFill>
              <a:ea typeface="MS PGothic" pitchFamily="34" charset="-128"/>
              <a:cs typeface="Arial" pitchFamily="34" charset="0"/>
            </a:endParaRPr>
          </a:p>
          <a:p>
            <a:pPr marL="0" indent="0" eaLnBrk="1" hangingPunct="1">
              <a:spcBef>
                <a:spcPct val="30000"/>
              </a:spcBef>
              <a:defRPr/>
            </a:pPr>
            <a:r>
              <a:rPr lang="es-CL" sz="1400" b="1" dirty="0" smtClean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AÑO 2010 (Res. N°624 de fecha 27/01/10)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  <a:defRPr/>
            </a:pPr>
            <a:r>
              <a:rPr lang="es-CL" sz="1400" dirty="0" smtClean="0">
                <a:ea typeface="MS PGothic" pitchFamily="34" charset="-128"/>
                <a:cs typeface="Arial" pitchFamily="34" charset="0"/>
              </a:rPr>
              <a:t>Incorpora “Loteos Irregulares” en vías en proceso de regularización formal y/o  finalizados.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  <a:defRPr/>
            </a:pPr>
            <a:r>
              <a:rPr lang="es-CL" sz="1400" dirty="0" smtClean="0">
                <a:ea typeface="MS PGothic" pitchFamily="34" charset="-128"/>
                <a:cs typeface="Arial" pitchFamily="34" charset="0"/>
              </a:rPr>
              <a:t>Flexibiliza tramos intermedios para monografías (puntos bajos). Deben estar Incluidos en la Ing.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  <a:defRPr/>
            </a:pPr>
            <a:r>
              <a:rPr lang="es-CL" sz="1400" dirty="0" smtClean="0">
                <a:ea typeface="MS PGothic" pitchFamily="34" charset="-128"/>
                <a:cs typeface="Arial" pitchFamily="34" charset="0"/>
              </a:rPr>
              <a:t>Asigna puntaje adicional a: Comités Muy Vulnerables y a la postulación “anticipada” (Postulación Ok. Sin observaciones ingresada &lt;= 1 mes del cierre)</a:t>
            </a:r>
          </a:p>
          <a:p>
            <a:pPr marL="0" indent="0" eaLnBrk="1" hangingPunct="1">
              <a:spcBef>
                <a:spcPct val="30000"/>
              </a:spcBef>
              <a:defRPr/>
            </a:pPr>
            <a:r>
              <a:rPr lang="es-CL" sz="1400" b="1" dirty="0" smtClean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AÑO 2012 (Res. N°7500 de fecha 12/09/2012)</a:t>
            </a:r>
          </a:p>
          <a:p>
            <a:pPr marL="0" indent="0" eaLnBrk="1" hangingPunct="1">
              <a:spcBef>
                <a:spcPct val="30000"/>
              </a:spcBef>
              <a:defRPr/>
            </a:pPr>
            <a:r>
              <a:rPr lang="es-CL" sz="1400" dirty="0" smtClean="0">
                <a:ea typeface="MS PGothic" pitchFamily="34" charset="-128"/>
                <a:cs typeface="Arial" pitchFamily="34" charset="0"/>
              </a:rPr>
              <a:t>1.   Incorpora la pavimentación y/o repavimentación de </a:t>
            </a:r>
            <a:r>
              <a:rPr lang="es-CL" sz="1400" b="1" u="sng" dirty="0" smtClean="0">
                <a:ea typeface="MS PGothic" pitchFamily="34" charset="-128"/>
                <a:cs typeface="Arial" pitchFamily="34" charset="0"/>
              </a:rPr>
              <a:t>veredas</a:t>
            </a:r>
            <a:r>
              <a:rPr lang="es-CL" sz="1400" dirty="0" smtClean="0">
                <a:ea typeface="MS PGothic" pitchFamily="34" charset="-128"/>
                <a:cs typeface="Arial" pitchFamily="34" charset="0"/>
              </a:rPr>
              <a:t> en vías pavimentadas que se encuentren en buen estado.</a:t>
            </a:r>
          </a:p>
          <a:p>
            <a:pPr marL="0" indent="0" eaLnBrk="1" hangingPunct="1">
              <a:spcBef>
                <a:spcPct val="30000"/>
              </a:spcBef>
              <a:defRPr/>
            </a:pPr>
            <a:r>
              <a:rPr lang="es-ES" sz="1400" b="1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AÑO 2018-2019 Iniciativa Ministerial “Vive Tu Vereda”  Privilegia proyectos </a:t>
            </a:r>
            <a:r>
              <a:rPr lang="es-ES" sz="1400" b="1" dirty="0" smtClean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específicos en el SPP</a:t>
            </a:r>
            <a:endParaRPr lang="es-CL" sz="1400" b="1" dirty="0">
              <a:solidFill>
                <a:srgbClr val="FF0000"/>
              </a:solidFill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7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D75B04-499B-40AB-8F64-C370238A2F5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33" y="620688"/>
            <a:ext cx="734481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1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D75B04-499B-40AB-8F64-C370238A2F5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19"/>
            <a:ext cx="4104455" cy="254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564" y="3706016"/>
            <a:ext cx="384977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31" y="3717032"/>
            <a:ext cx="4095499" cy="252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564" y="908719"/>
            <a:ext cx="3849778" cy="254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3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auto">
          <a:xfrm>
            <a:off x="6766564" y="578143"/>
            <a:ext cx="2955925" cy="6216651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7587" name="2 Marcador de número de diapositiva"/>
          <p:cNvSpPr txBox="1">
            <a:spLocks noGrp="1"/>
          </p:cNvSpPr>
          <p:nvPr/>
        </p:nvSpPr>
        <p:spPr bwMode="auto">
          <a:xfrm>
            <a:off x="4260408" y="6081367"/>
            <a:ext cx="4702316" cy="368136"/>
          </a:xfrm>
          <a:prstGeom prst="rect">
            <a:avLst/>
          </a:prstGeom>
          <a:solidFill>
            <a:schemeClr val="tx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0369" tIns="45128" rIns="90369" bIns="45128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Sup. en mal estado &gt;= </a:t>
            </a:r>
            <a:r>
              <a:rPr lang="en-US" b="1" dirty="0" smtClean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40% del Tramo</a:t>
            </a:r>
            <a:endParaRPr lang="en-US" b="1" dirty="0">
              <a:solidFill>
                <a:schemeClr val="bg1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7589" name="Text Box 8"/>
          <p:cNvSpPr txBox="1">
            <a:spLocks noChangeArrowheads="1"/>
          </p:cNvSpPr>
          <p:nvPr/>
        </p:nvSpPr>
        <p:spPr bwMode="auto">
          <a:xfrm>
            <a:off x="43184" y="1234652"/>
            <a:ext cx="6552728" cy="39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69" tIns="45128" rIns="90369" bIns="451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ES" sz="2000" b="1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Pavimentación de vías en  tierra</a:t>
            </a:r>
            <a:endParaRPr lang="es-CL" sz="2000" dirty="0">
              <a:solidFill>
                <a:srgbClr val="FF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7590" name="Text Box 9"/>
          <p:cNvSpPr txBox="1">
            <a:spLocks noChangeArrowheads="1"/>
          </p:cNvSpPr>
          <p:nvPr/>
        </p:nvSpPr>
        <p:spPr bwMode="auto">
          <a:xfrm>
            <a:off x="4180679" y="1196752"/>
            <a:ext cx="5359877" cy="39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69" tIns="45128" rIns="90369" bIns="45128">
            <a:spAutoFit/>
          </a:bodyPr>
          <a:lstStyle>
            <a:defPPr>
              <a:defRPr lang="es-ES"/>
            </a:defPPr>
            <a:lvl1pPr eaLnBrk="1" hangingPunct="1">
              <a:defRPr sz="2000" b="1">
                <a:solidFill>
                  <a:srgbClr val="FF0000"/>
                </a:solidFill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s-ES" dirty="0"/>
              <a:t>Repavimentación de vías en mal </a:t>
            </a:r>
            <a:r>
              <a:rPr lang="es-ES" dirty="0" smtClean="0"/>
              <a:t>estado</a:t>
            </a:r>
            <a:endParaRPr lang="es-CL" dirty="0"/>
          </a:p>
        </p:txBody>
      </p:sp>
      <p:sp>
        <p:nvSpPr>
          <p:cNvPr id="67591" name="Text Box 11"/>
          <p:cNvSpPr txBox="1">
            <a:spLocks noChangeArrowheads="1"/>
          </p:cNvSpPr>
          <p:nvPr/>
        </p:nvSpPr>
        <p:spPr bwMode="auto">
          <a:xfrm>
            <a:off x="4131098" y="4657765"/>
            <a:ext cx="4797125" cy="645135"/>
          </a:xfrm>
          <a:prstGeom prst="rect">
            <a:avLst/>
          </a:prstGeom>
          <a:solidFill>
            <a:schemeClr val="tx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0369" tIns="45128" rIns="90369" bIns="45128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CL" b="1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Monografía (% Sup.&gt;=  60% y el “P” &lt;=2.0) </a:t>
            </a:r>
            <a:r>
              <a:rPr lang="es-CL" b="1" dirty="0" smtClean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Índice de Serviciabilidad (Manvu)</a:t>
            </a:r>
            <a:endParaRPr lang="es-CL" b="1" dirty="0">
              <a:solidFill>
                <a:schemeClr val="bg1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7592" name="Text Box 3"/>
          <p:cNvSpPr txBox="1">
            <a:spLocks noChangeArrowheads="1"/>
          </p:cNvSpPr>
          <p:nvPr/>
        </p:nvSpPr>
        <p:spPr bwMode="auto">
          <a:xfrm>
            <a:off x="179734" y="796692"/>
            <a:ext cx="8064793" cy="39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69" tIns="45128" rIns="90369" bIns="45128">
            <a:spAutoFit/>
          </a:bodyPr>
          <a:lstStyle>
            <a:lvl1pPr indent="4381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b="1" dirty="0" smtClean="0">
                <a:ea typeface="MS PGothic" pitchFamily="34" charset="-128"/>
                <a:cs typeface="Arial" pitchFamily="34" charset="0"/>
              </a:rPr>
              <a:t>¿</a:t>
            </a:r>
            <a:r>
              <a:rPr lang="es-ES" sz="2000" b="1" dirty="0">
                <a:ea typeface="MS PGothic" pitchFamily="34" charset="-128"/>
                <a:cs typeface="Arial" pitchFamily="34" charset="0"/>
              </a:rPr>
              <a:t>QUÉ TIPOS DE PROYECTOS FINANCIA?</a:t>
            </a:r>
            <a:endParaRPr lang="es-CL" sz="2000" b="1" dirty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7595" name="1 Rectángulo"/>
          <p:cNvSpPr>
            <a:spLocks noChangeArrowheads="1"/>
          </p:cNvSpPr>
          <p:nvPr/>
        </p:nvSpPr>
        <p:spPr bwMode="auto">
          <a:xfrm>
            <a:off x="-2601" y="4190200"/>
            <a:ext cx="4180679" cy="64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69" tIns="45128" rIns="90369" bIns="45128">
            <a:spAutoFit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Pavimentación y/o Repavimentación de Veredas</a:t>
            </a:r>
            <a:endParaRPr lang="es-CL" b="1" dirty="0">
              <a:solidFill>
                <a:srgbClr val="FF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F13297-DE06-49C8-99AA-B312840350E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93677" y="845914"/>
            <a:ext cx="377825" cy="3508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 anchor="ctr"/>
          <a:lstStyle/>
          <a:p>
            <a:pPr algn="ctr" defTabSz="450956" eaLnBrk="0" hangingPunct="0">
              <a:lnSpc>
                <a:spcPct val="90000"/>
              </a:lnSpc>
              <a:defRPr/>
            </a:pPr>
            <a:endParaRPr lang="es-ES">
              <a:solidFill>
                <a:prstClr val="white"/>
              </a:solidFill>
              <a:latin typeface="+mn-lt"/>
              <a:ea typeface="+mn-ea"/>
              <a:cs typeface="Arial" pitchFamily="34" charset="0"/>
            </a:endParaRPr>
          </a:p>
        </p:txBody>
      </p:sp>
      <p:cxnSp>
        <p:nvCxnSpPr>
          <p:cNvPr id="18" name="17 Conector recto"/>
          <p:cNvCxnSpPr/>
          <p:nvPr/>
        </p:nvCxnSpPr>
        <p:spPr>
          <a:xfrm flipV="1">
            <a:off x="0" y="641350"/>
            <a:ext cx="840740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11 CuadroTexto"/>
          <p:cNvSpPr txBox="1">
            <a:spLocks noChangeArrowheads="1"/>
          </p:cNvSpPr>
          <p:nvPr/>
        </p:nvSpPr>
        <p:spPr bwMode="auto">
          <a:xfrm>
            <a:off x="17468" y="74651"/>
            <a:ext cx="8389937" cy="3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C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b="1" dirty="0">
                <a:solidFill>
                  <a:srgbClr val="0070C0"/>
                </a:solidFill>
              </a:rPr>
              <a:t>PROGRAMA DE PAVIMENTACIÓN PARTICIPATIVA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7" y="1586743"/>
            <a:ext cx="3892713" cy="256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36" y="1633566"/>
            <a:ext cx="4715787" cy="249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Flecha abajo"/>
          <p:cNvSpPr/>
          <p:nvPr/>
        </p:nvSpPr>
        <p:spPr>
          <a:xfrm>
            <a:off x="6281826" y="4191496"/>
            <a:ext cx="288504" cy="4154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3" y="4835335"/>
            <a:ext cx="3481931" cy="191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Flecha derecha"/>
          <p:cNvSpPr/>
          <p:nvPr/>
        </p:nvSpPr>
        <p:spPr>
          <a:xfrm>
            <a:off x="3804940" y="6165304"/>
            <a:ext cx="326158" cy="200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6188080" y="641353"/>
            <a:ext cx="2955925" cy="6216651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0" name="2 Marcador de número de diapositiva"/>
          <p:cNvSpPr txBox="1">
            <a:spLocks noGrp="1"/>
          </p:cNvSpPr>
          <p:nvPr/>
        </p:nvSpPr>
        <p:spPr>
          <a:xfrm>
            <a:off x="6183313" y="6527801"/>
            <a:ext cx="2133600" cy="193675"/>
          </a:xfrm>
          <a:prstGeom prst="rect">
            <a:avLst/>
          </a:prstGeom>
          <a:noFill/>
        </p:spPr>
        <p:txBody>
          <a:bodyPr lIns="90369" tIns="45128" rIns="90369" bIns="45128" anchor="ctr"/>
          <a:lstStyle/>
          <a:p>
            <a:pPr algn="r" defTabSz="451895">
              <a:defRPr/>
            </a:pPr>
            <a:fld id="{0E81FB69-06C6-4346-9074-83B00446BA17}" type="slidenum">
              <a:rPr lang="en-US" sz="1000">
                <a:solidFill>
                  <a:srgbClr val="898989"/>
                </a:solidFill>
                <a:latin typeface="+mj-lt"/>
                <a:ea typeface="+mn-ea"/>
              </a:rPr>
              <a:pPr algn="r" defTabSz="451895">
                <a:defRPr/>
              </a:pPr>
              <a:t>15</a:t>
            </a:fld>
            <a:endParaRPr lang="en-US" sz="1000">
              <a:solidFill>
                <a:srgbClr val="898989"/>
              </a:solidFill>
              <a:latin typeface="+mj-lt"/>
              <a:ea typeface="+mn-ea"/>
            </a:endParaRPr>
          </a:p>
        </p:txBody>
      </p:sp>
      <p:sp>
        <p:nvSpPr>
          <p:cNvPr id="69636" name="Text Box 3"/>
          <p:cNvSpPr txBox="1">
            <a:spLocks noChangeArrowheads="1"/>
          </p:cNvSpPr>
          <p:nvPr/>
        </p:nvSpPr>
        <p:spPr bwMode="auto">
          <a:xfrm>
            <a:off x="250830" y="1268808"/>
            <a:ext cx="8766175" cy="239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69" tIns="45128" rIns="90369" bIns="45128">
            <a:spAutoFit/>
          </a:bodyPr>
          <a:lstStyle>
            <a:defPPr>
              <a:defRPr lang="es-ES"/>
            </a:defPPr>
            <a:lvl1pPr marL="449263" defTabSz="457200">
              <a:defRPr sz="2000" b="1">
                <a:cs typeface="Arial" pitchFamily="34" charset="0"/>
              </a:defRPr>
            </a:lvl1pPr>
          </a:lstStyle>
          <a:p>
            <a:pPr marL="0"/>
            <a:r>
              <a:rPr lang="es-ES" dirty="0"/>
              <a:t>Conjunto de vecinos organizados en un comité con Personalidad Jurídica </a:t>
            </a:r>
            <a:r>
              <a:rPr lang="es-ES" dirty="0" smtClean="0"/>
              <a:t>Vigente o </a:t>
            </a:r>
            <a:r>
              <a:rPr lang="es-ES" dirty="0"/>
              <a:t>representados </a:t>
            </a:r>
            <a:r>
              <a:rPr lang="es-ES" dirty="0" smtClean="0"/>
              <a:t>por:</a:t>
            </a:r>
          </a:p>
          <a:p>
            <a:pPr marL="0"/>
            <a:r>
              <a:rPr lang="es-ES" dirty="0" smtClean="0"/>
              <a:t> </a:t>
            </a:r>
            <a:endParaRPr lang="es-ES" dirty="0"/>
          </a:p>
          <a:p>
            <a:pPr marL="0"/>
            <a:r>
              <a:rPr lang="es-ES" dirty="0" smtClean="0"/>
              <a:t>a</a:t>
            </a:r>
            <a:r>
              <a:rPr lang="es-ES" dirty="0"/>
              <a:t>) Una organización comunitaria</a:t>
            </a:r>
          </a:p>
          <a:p>
            <a:endParaRPr lang="es-ES" sz="1000" dirty="0"/>
          </a:p>
          <a:p>
            <a:pPr marL="0"/>
            <a:r>
              <a:rPr lang="es-ES" sz="1000" dirty="0"/>
              <a:t>	</a:t>
            </a:r>
          </a:p>
          <a:p>
            <a:pPr marL="0"/>
            <a:endParaRPr lang="es-ES" sz="1000" dirty="0"/>
          </a:p>
          <a:p>
            <a:pPr marL="0"/>
            <a:r>
              <a:rPr lang="es-ES" dirty="0" smtClean="0"/>
              <a:t>b</a:t>
            </a:r>
            <a:r>
              <a:rPr lang="es-ES" dirty="0"/>
              <a:t>) </a:t>
            </a:r>
            <a:r>
              <a:rPr lang="es-ES" dirty="0" smtClean="0"/>
              <a:t>Por la I</a:t>
            </a:r>
            <a:r>
              <a:rPr lang="es-ES" dirty="0"/>
              <a:t>. Municipalidad respectiva</a:t>
            </a:r>
          </a:p>
          <a:p>
            <a:endParaRPr lang="es-CL" dirty="0"/>
          </a:p>
        </p:txBody>
      </p:sp>
      <p:graphicFrame>
        <p:nvGraphicFramePr>
          <p:cNvPr id="143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387114"/>
              </p:ext>
            </p:extLst>
          </p:nvPr>
        </p:nvGraphicFramePr>
        <p:xfrm>
          <a:off x="196854" y="3596394"/>
          <a:ext cx="8823326" cy="2820328"/>
        </p:xfrm>
        <a:graphic>
          <a:graphicData uri="http://schemas.openxmlformats.org/drawingml/2006/table">
            <a:tbl>
              <a:tblPr/>
              <a:tblGrid>
                <a:gridCol w="1137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9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0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5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7753">
                <a:tc rowSpan="2"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s-CL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ea typeface="ヒラギノ角ゴ Pro W3" charset="-128"/>
                        <a:cs typeface="Arial" pitchFamily="34" charset="0"/>
                      </a:endParaRPr>
                    </a:p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s-CL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ea typeface="ヒラギノ角ゴ Pro W3" charset="-128"/>
                        <a:cs typeface="Arial" pitchFamily="34" charset="0"/>
                      </a:endParaRPr>
                    </a:p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CL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TIPO DE VÍA</a:t>
                      </a:r>
                    </a:p>
                  </a:txBody>
                  <a:tcPr marL="91425" marR="914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CATEGORÍA 1 </a:t>
                      </a:r>
                    </a:p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ea typeface="ヒラギノ角ゴ Pro W3" charset="-128"/>
                        <a:cs typeface="Arial" pitchFamily="34" charset="0"/>
                      </a:endParaRPr>
                    </a:p>
                  </a:txBody>
                  <a:tcPr marL="91425" marR="914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CATEGORÍA 2 </a:t>
                      </a:r>
                    </a:p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ea typeface="ヒラギノ角ゴ Pro W3" charset="-128"/>
                        <a:cs typeface="Arial" pitchFamily="34" charset="0"/>
                      </a:endParaRP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CATEGORÍA 3 </a:t>
                      </a:r>
                    </a:p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34" charset="0"/>
                        <a:ea typeface="ヒラギノ角ゴ Pro W3" charset="-128"/>
                        <a:cs typeface="Arial" pitchFamily="34" charset="0"/>
                      </a:endParaRPr>
                    </a:p>
                  </a:txBody>
                  <a:tcPr marL="91425" marR="914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44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Lotes c/Servicio, Campamentos de  Radicación Viv. Progresiva.</a:t>
                      </a:r>
                    </a:p>
                  </a:txBody>
                  <a:tcPr marL="91425" marR="914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Loteos Viviendas Serviu de hasta 60 m2, Subsidios, Villorrios Agrícolas.</a:t>
                      </a: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ヒラギノ角ゴ Pro W3" charset="-128"/>
                        <a:cs typeface="Arial" pitchFamily="34" charset="0"/>
                      </a:endParaRPr>
                    </a:p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Loteos Particulares, Autoconstrucción</a:t>
                      </a:r>
                    </a:p>
                  </a:txBody>
                  <a:tcPr marL="91425" marR="9142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450">
                <a:tc>
                  <a:txBody>
                    <a:bodyPr/>
                    <a:lstStyle/>
                    <a:p>
                      <a:pPr marL="0" marR="0" lvl="0" indent="0" algn="l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CALLE</a:t>
                      </a: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5%</a:t>
                      </a: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7%</a:t>
                      </a: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15%</a:t>
                      </a: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157">
                <a:tc>
                  <a:txBody>
                    <a:bodyPr/>
                    <a:lstStyle/>
                    <a:p>
                      <a:pPr marL="0" marR="0" lvl="0" indent="0" algn="l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PASAJE</a:t>
                      </a: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7%</a:t>
                      </a: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10%</a:t>
                      </a: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25%</a:t>
                      </a: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157">
                <a:tc>
                  <a:txBody>
                    <a:bodyPr/>
                    <a:lstStyle/>
                    <a:p>
                      <a:pPr marL="0" marR="0" lvl="0" indent="0" algn="l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VEREDAS Exclusivas</a:t>
                      </a: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10%</a:t>
                      </a: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15%</a:t>
                      </a: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ヒラギノ角ゴ Pro W3" charset="-128"/>
                          <a:cs typeface="Arial" pitchFamily="34" charset="0"/>
                        </a:rPr>
                        <a:t>30%</a:t>
                      </a:r>
                    </a:p>
                  </a:txBody>
                  <a:tcPr marL="91425" marR="91425" marT="45702" marB="457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9668" name="Text Box 4"/>
          <p:cNvSpPr txBox="1">
            <a:spLocks noChangeArrowheads="1"/>
          </p:cNvSpPr>
          <p:nvPr/>
        </p:nvSpPr>
        <p:spPr bwMode="auto">
          <a:xfrm>
            <a:off x="5122918" y="1777569"/>
            <a:ext cx="3868935" cy="829801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0369" tIns="45128" rIns="90369" bIns="45128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L" sz="1600" b="1" dirty="0">
                <a:solidFill>
                  <a:schemeClr val="bg1"/>
                </a:solidFill>
                <a:ea typeface="MS PGothic" pitchFamily="34" charset="-128"/>
              </a:rPr>
              <a:t>Personalidad Jurídica y directiva </a:t>
            </a:r>
            <a:r>
              <a:rPr lang="es-CL" sz="1600" b="1" dirty="0" smtClean="0">
                <a:solidFill>
                  <a:schemeClr val="bg1"/>
                </a:solidFill>
                <a:ea typeface="MS PGothic" pitchFamily="34" charset="-128"/>
              </a:rPr>
              <a:t>vigente (Junta Vecinos, Unión Comunal, otra)</a:t>
            </a:r>
            <a:endParaRPr lang="es-CL" sz="1600" b="1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69669" name="Text Box 5"/>
          <p:cNvSpPr txBox="1">
            <a:spLocks noChangeArrowheads="1"/>
          </p:cNvSpPr>
          <p:nvPr/>
        </p:nvSpPr>
        <p:spPr bwMode="auto">
          <a:xfrm>
            <a:off x="5148187" y="2708967"/>
            <a:ext cx="3868935" cy="583580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0369" tIns="45128" rIns="90369" bIns="45128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L" sz="1600" b="1" dirty="0">
                <a:solidFill>
                  <a:schemeClr val="bg1"/>
                </a:solidFill>
                <a:ea typeface="MS PGothic" pitchFamily="34" charset="-128"/>
              </a:rPr>
              <a:t>Compromiso </a:t>
            </a:r>
            <a:r>
              <a:rPr lang="es-CL" sz="1600" b="1" dirty="0" smtClean="0">
                <a:solidFill>
                  <a:schemeClr val="bg1"/>
                </a:solidFill>
                <a:ea typeface="MS PGothic" pitchFamily="34" charset="-128"/>
              </a:rPr>
              <a:t>de Alcaldes </a:t>
            </a:r>
            <a:r>
              <a:rPr lang="es-CL" sz="1600" b="1" dirty="0">
                <a:solidFill>
                  <a:schemeClr val="bg1"/>
                </a:solidFill>
                <a:ea typeface="MS PGothic" pitchFamily="34" charset="-128"/>
              </a:rPr>
              <a:t>y Acuerdo del Consejo </a:t>
            </a:r>
            <a:r>
              <a:rPr lang="es-CL" sz="1600" b="1" dirty="0" smtClean="0">
                <a:solidFill>
                  <a:schemeClr val="bg1"/>
                </a:solidFill>
                <a:ea typeface="MS PGothic" pitchFamily="34" charset="-128"/>
              </a:rPr>
              <a:t> (aportes)</a:t>
            </a:r>
            <a:endParaRPr lang="es-CL" sz="1600" b="1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69670" name="Rectangle 40"/>
          <p:cNvSpPr>
            <a:spLocks noChangeArrowheads="1"/>
          </p:cNvSpPr>
          <p:nvPr/>
        </p:nvSpPr>
        <p:spPr bwMode="auto">
          <a:xfrm>
            <a:off x="755576" y="836765"/>
            <a:ext cx="7651824" cy="39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69" tIns="45128" rIns="90369" bIns="45128">
            <a:spAutoFit/>
          </a:bodyPr>
          <a:lstStyle/>
          <a:p>
            <a:pPr marL="444083" defTabSz="451895"/>
            <a:r>
              <a:rPr lang="es-ES" sz="2000" b="1" dirty="0">
                <a:cs typeface="Arial" pitchFamily="34" charset="0"/>
              </a:rPr>
              <a:t>¿QUIÉNES PUEDEN POSTULAR?</a:t>
            </a:r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4292600" y="2192470"/>
            <a:ext cx="800348" cy="2038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V="1">
            <a:off x="4125840" y="2724190"/>
            <a:ext cx="911295" cy="276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6AE4A1-535B-4489-8009-B932C08ECFF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93677" y="836712"/>
            <a:ext cx="377825" cy="3508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 anchor="ctr"/>
          <a:lstStyle/>
          <a:p>
            <a:pPr algn="ctr" defTabSz="450956" eaLnBrk="0" hangingPunct="0">
              <a:lnSpc>
                <a:spcPct val="90000"/>
              </a:lnSpc>
              <a:defRPr/>
            </a:pPr>
            <a:endParaRPr lang="es-ES">
              <a:solidFill>
                <a:prstClr val="white"/>
              </a:solidFill>
              <a:latin typeface="+mn-lt"/>
              <a:ea typeface="+mn-ea"/>
              <a:cs typeface="Arial" pitchFamily="34" charset="0"/>
            </a:endParaRPr>
          </a:p>
        </p:txBody>
      </p:sp>
      <p:cxnSp>
        <p:nvCxnSpPr>
          <p:cNvPr id="14" name="13 Conector recto"/>
          <p:cNvCxnSpPr/>
          <p:nvPr/>
        </p:nvCxnSpPr>
        <p:spPr>
          <a:xfrm flipV="1">
            <a:off x="0" y="641350"/>
            <a:ext cx="840740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17468" y="74651"/>
            <a:ext cx="8389937" cy="3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C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b="1" dirty="0">
                <a:solidFill>
                  <a:srgbClr val="0070C0"/>
                </a:solidFill>
              </a:rPr>
              <a:t>PROGRAMA DE PAVIMENTACIÓN PARTICIPATIVA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6188080" y="641353"/>
            <a:ext cx="2955925" cy="6216651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468" y="74651"/>
            <a:ext cx="8389937" cy="3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C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b="1" dirty="0">
                <a:solidFill>
                  <a:srgbClr val="0070C0"/>
                </a:solidFill>
              </a:rPr>
              <a:t>PROGRAMA DE PAVIMENTACIÓN PARTICIPATIVA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C2DEBB-7348-457B-8B50-F91E67ECE12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0703" r="14609" b="14844"/>
          <a:stretch>
            <a:fillRect/>
          </a:stretch>
        </p:blipFill>
        <p:spPr bwMode="auto">
          <a:xfrm>
            <a:off x="148158" y="1131645"/>
            <a:ext cx="894715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148158" y="732731"/>
            <a:ext cx="8096250" cy="39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69" tIns="45128" rIns="90369" bIns="45128">
            <a:spAutoFit/>
          </a:bodyPr>
          <a:lstStyle>
            <a:defPPr>
              <a:defRPr lang="es-ES"/>
            </a:defPPr>
            <a:lvl1pPr marL="449263" defTabSz="457200">
              <a:defRPr sz="2000" b="1">
                <a:cs typeface="Arial" pitchFamily="34" charset="0"/>
              </a:defRPr>
            </a:lvl1pPr>
          </a:lstStyle>
          <a:p>
            <a:r>
              <a:rPr lang="es-ES" sz="1800" dirty="0"/>
              <a:t>AGRUPACION CALLES </a:t>
            </a:r>
            <a:r>
              <a:rPr lang="es-ES" sz="1800" dirty="0" smtClean="0"/>
              <a:t>y/o PJES</a:t>
            </a:r>
            <a:r>
              <a:rPr lang="es-ES" dirty="0" smtClean="0"/>
              <a:t>. (Características homogéneas)</a:t>
            </a:r>
            <a:endParaRPr lang="es-CL" dirty="0"/>
          </a:p>
        </p:txBody>
      </p:sp>
      <p:cxnSp>
        <p:nvCxnSpPr>
          <p:cNvPr id="7" name="6 Conector recto"/>
          <p:cNvCxnSpPr/>
          <p:nvPr/>
        </p:nvCxnSpPr>
        <p:spPr>
          <a:xfrm flipV="1">
            <a:off x="0" y="641350"/>
            <a:ext cx="840740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93677" y="836712"/>
            <a:ext cx="377825" cy="3508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 anchor="ctr"/>
          <a:lstStyle/>
          <a:p>
            <a:pPr algn="ctr" defTabSz="450956" eaLnBrk="0" hangingPunct="0">
              <a:lnSpc>
                <a:spcPct val="90000"/>
              </a:lnSpc>
              <a:defRPr/>
            </a:pPr>
            <a:endParaRPr lang="es-ES">
              <a:solidFill>
                <a:prstClr val="white"/>
              </a:solidFill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6188080" y="641353"/>
            <a:ext cx="2955925" cy="6216651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8" name="2 Marcador de número de diapositiva"/>
          <p:cNvSpPr txBox="1">
            <a:spLocks noGrp="1"/>
          </p:cNvSpPr>
          <p:nvPr/>
        </p:nvSpPr>
        <p:spPr>
          <a:xfrm>
            <a:off x="6183313" y="6527801"/>
            <a:ext cx="2133600" cy="193675"/>
          </a:xfrm>
          <a:prstGeom prst="rect">
            <a:avLst/>
          </a:prstGeom>
          <a:noFill/>
        </p:spPr>
        <p:txBody>
          <a:bodyPr lIns="90369" tIns="45128" rIns="90369" bIns="45128" anchor="ctr"/>
          <a:lstStyle/>
          <a:p>
            <a:pPr algn="r" defTabSz="451895">
              <a:defRPr/>
            </a:pPr>
            <a:fld id="{0267754B-53F7-478E-AE1B-0C2FFC7AAD6B}" type="slidenum">
              <a:rPr lang="en-US" sz="1000">
                <a:solidFill>
                  <a:srgbClr val="898989"/>
                </a:solidFill>
                <a:latin typeface="+mj-lt"/>
                <a:ea typeface="+mn-ea"/>
              </a:rPr>
              <a:pPr algn="r" defTabSz="451895">
                <a:defRPr/>
              </a:pPr>
              <a:t>17</a:t>
            </a:fld>
            <a:endParaRPr lang="en-US" sz="1000">
              <a:solidFill>
                <a:srgbClr val="898989"/>
              </a:solidFill>
              <a:latin typeface="+mj-lt"/>
              <a:ea typeface="+mn-ea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89893" y="874765"/>
            <a:ext cx="7829550" cy="107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69" tIns="45128" rIns="90369" bIns="45128">
            <a:spAutoFit/>
          </a:bodyPr>
          <a:lstStyle>
            <a:defPPr>
              <a:defRPr lang="es-ES"/>
            </a:defPPr>
            <a:lvl1pPr marL="449263" defTabSz="457200">
              <a:defRPr sz="2000" b="1">
                <a:cs typeface="Arial" pitchFamily="34" charset="0"/>
              </a:defRPr>
            </a:lvl1pPr>
          </a:lstStyle>
          <a:p>
            <a:r>
              <a:rPr lang="es-ES" sz="3200" dirty="0">
                <a:solidFill>
                  <a:srgbClr val="0070C0"/>
                </a:solidFill>
              </a:rPr>
              <a:t>VALORES REFERENCIALES </a:t>
            </a:r>
            <a:r>
              <a:rPr lang="es-ES" sz="3200" dirty="0" smtClean="0">
                <a:solidFill>
                  <a:srgbClr val="0070C0"/>
                </a:solidFill>
              </a:rPr>
              <a:t>30° Llamado ($/m2)</a:t>
            </a:r>
            <a:endParaRPr lang="es-ES" sz="3200" dirty="0">
              <a:solidFill>
                <a:srgbClr val="0070C0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86CD2F-F46C-43B9-8465-C0843A0917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17468" y="74651"/>
            <a:ext cx="8389937" cy="3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C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dirty="0" smtClean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es-CL" sz="2000" b="1" dirty="0" smtClean="0">
                <a:solidFill>
                  <a:srgbClr val="0070C0"/>
                </a:solidFill>
              </a:rPr>
              <a:t>PROGRAMA </a:t>
            </a:r>
            <a:r>
              <a:rPr lang="es-CL" sz="2000" b="1" dirty="0">
                <a:solidFill>
                  <a:srgbClr val="0070C0"/>
                </a:solidFill>
              </a:rPr>
              <a:t>DE PAVIMENTACIÓN PARTICIPATIVA</a:t>
            </a:r>
          </a:p>
        </p:txBody>
      </p:sp>
      <p:cxnSp>
        <p:nvCxnSpPr>
          <p:cNvPr id="7" name="6 Conector recto"/>
          <p:cNvCxnSpPr/>
          <p:nvPr/>
        </p:nvCxnSpPr>
        <p:spPr>
          <a:xfrm flipV="1">
            <a:off x="0" y="641350"/>
            <a:ext cx="840740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1019704" y="1950787"/>
            <a:ext cx="6629140" cy="2337906"/>
          </a:xfrm>
          <a:prstGeom prst="rect">
            <a:avLst/>
          </a:prstGeom>
          <a:noFill/>
        </p:spPr>
        <p:txBody>
          <a:bodyPr wrap="none" lIns="90369" tIns="45128" rIns="90369" bIns="45128" rtlCol="0">
            <a:spAutoFit/>
          </a:bodyPr>
          <a:lstStyle/>
          <a:p>
            <a:r>
              <a:rPr lang="es-CL" sz="2000" b="1" dirty="0" smtClean="0"/>
              <a:t>Son determinados por Serviu según</a:t>
            </a:r>
            <a:r>
              <a:rPr lang="es-CL" dirty="0" smtClean="0"/>
              <a:t>:</a:t>
            </a:r>
          </a:p>
          <a:p>
            <a:endParaRPr lang="es-CL" dirty="0" smtClean="0"/>
          </a:p>
          <a:p>
            <a:pPr marL="338955" indent="-338955">
              <a:buAutoNum type="alphaLcParenR"/>
            </a:pPr>
            <a:r>
              <a:rPr lang="es-CL" dirty="0" smtClean="0"/>
              <a:t>Características del suelo o del sector</a:t>
            </a:r>
          </a:p>
          <a:p>
            <a:pPr marL="338955" indent="-338955">
              <a:buAutoNum type="alphaLcParenR"/>
            </a:pPr>
            <a:r>
              <a:rPr lang="es-CL" dirty="0" smtClean="0"/>
              <a:t>Precios de Mercado según licitaciones vigentes</a:t>
            </a:r>
          </a:p>
          <a:p>
            <a:pPr marL="338955" indent="-338955">
              <a:buAutoNum type="alphaLcParenR"/>
            </a:pPr>
            <a:r>
              <a:rPr lang="es-CL" dirty="0" smtClean="0"/>
              <a:t>Análisis y Resultados de licitaciones de llamados anteriores</a:t>
            </a:r>
          </a:p>
          <a:p>
            <a:pPr marL="338955" indent="-338955">
              <a:buAutoNum type="alphaLcParenR"/>
            </a:pPr>
            <a:r>
              <a:rPr lang="es-CL" dirty="0" smtClean="0"/>
              <a:t>Materialidad  HCV y ASF, durabilidad y diseño</a:t>
            </a:r>
          </a:p>
          <a:p>
            <a:pPr marL="338955" indent="-338955">
              <a:buAutoNum type="alphaLcParenR"/>
            </a:pPr>
            <a:r>
              <a:rPr lang="es-CL" dirty="0" smtClean="0"/>
              <a:t>Casos especiales</a:t>
            </a:r>
          </a:p>
          <a:p>
            <a:pPr marL="338955" indent="-338955">
              <a:buAutoNum type="alphaLcParenR"/>
            </a:pPr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6858"/>
            <a:ext cx="3778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Usuarios\jarencore\Pictures\Fotos presentación\PPP Imagen en ejecuc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45" y="4056006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056006"/>
            <a:ext cx="3793109" cy="247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D75B04-499B-40AB-8F64-C370238A2F5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1043608" y="623392"/>
            <a:ext cx="592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</a:rPr>
              <a:t>Situaciones especiales según requerimiento técnico</a:t>
            </a:r>
            <a:endParaRPr lang="es-CL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0" y="692696"/>
            <a:ext cx="3778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259632" y="1198104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FF0000"/>
                </a:solidFill>
              </a:rPr>
              <a:t>Gestion previa con Serviu-Seremi</a:t>
            </a:r>
            <a:endParaRPr lang="es-CL" b="1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" y="1240104"/>
            <a:ext cx="8571791" cy="51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3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6188080" y="641353"/>
            <a:ext cx="2955925" cy="6216651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17468" y="74651"/>
            <a:ext cx="8389937" cy="3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C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b="1" dirty="0" smtClean="0">
                <a:solidFill>
                  <a:srgbClr val="0070C0"/>
                </a:solidFill>
              </a:rPr>
              <a:t>SELECCIÓN: PROGRAMA </a:t>
            </a:r>
            <a:r>
              <a:rPr lang="es-CL" sz="2000" b="1" dirty="0">
                <a:solidFill>
                  <a:srgbClr val="0070C0"/>
                </a:solidFill>
              </a:rPr>
              <a:t>DE PAVIMENTACIÓN PARTICIPATIVA</a:t>
            </a:r>
          </a:p>
        </p:txBody>
      </p:sp>
      <p:cxnSp>
        <p:nvCxnSpPr>
          <p:cNvPr id="17" name="16 Conector recto"/>
          <p:cNvCxnSpPr/>
          <p:nvPr/>
        </p:nvCxnSpPr>
        <p:spPr>
          <a:xfrm flipV="1">
            <a:off x="53206" y="622300"/>
            <a:ext cx="840740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566B2E-DB6C-44C7-9962-680AC2EE7C3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93677" y="980728"/>
            <a:ext cx="377825" cy="3508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 anchor="ctr"/>
          <a:lstStyle/>
          <a:p>
            <a:pPr algn="ctr" defTabSz="450956" eaLnBrk="0" hangingPunct="0">
              <a:lnSpc>
                <a:spcPct val="90000"/>
              </a:lnSpc>
              <a:defRPr/>
            </a:pPr>
            <a:endParaRPr lang="es-ES">
              <a:solidFill>
                <a:prstClr val="white"/>
              </a:solidFill>
              <a:latin typeface="+mn-lt"/>
              <a:ea typeface="+mn-ea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706351"/>
              </p:ext>
            </p:extLst>
          </p:nvPr>
        </p:nvGraphicFramePr>
        <p:xfrm>
          <a:off x="827584" y="1172545"/>
          <a:ext cx="7579820" cy="5199241"/>
        </p:xfrm>
        <a:graphic>
          <a:graphicData uri="http://schemas.openxmlformats.org/drawingml/2006/table">
            <a:tbl>
              <a:tblPr/>
              <a:tblGrid>
                <a:gridCol w="477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2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847">
                <a:tc>
                  <a:txBody>
                    <a:bodyPr/>
                    <a:lstStyle/>
                    <a:p>
                      <a:pPr algn="l" fontAlgn="b"/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FACTORES PARA EL CALCULO DEL PUNTAJE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60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Aportes del Comité y del Municipio con respecto al Costo Referencial adoptado y el Costo Base.</a:t>
                      </a:r>
                    </a:p>
                    <a:p>
                      <a:pPr algn="l" fontAlgn="ctr"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3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Antigüedad de la población (Nº años). ( &gt;=5 y &lt;=50 años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 Tienen puntaje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3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Antigüedad de  la postulación (Nº veces en Lista de Espera y que haya  repostulado)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Magnitud o tamaño del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proyecto 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importancia urbana:  relaciona el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largo y ancho de la vía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 la distancia entre  Líneas  Oficiales.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3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Categoría de Conjunto Habitacional :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factor x1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x1.2 y  x1.3 según corresponda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Grado de cobertura del proyecto </a:t>
                      </a:r>
                      <a:r>
                        <a:rPr lang="es-C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: Superficie</a:t>
                      </a:r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Pavimento/Nº de viviendas directamente </a:t>
                      </a:r>
                      <a:r>
                        <a:rPr lang="es-C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beneficiadas por el proyecto.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246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Costo del Pavimento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Relaciona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Costo Referencial del tipo de pavimento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adoptado 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 el costo del pavimento más económico (Base) que cumple con las normas de calidad).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30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Acción de Pavimentación: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cuando se trate de  construcción de Calzada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 tierra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 casos de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repavimentación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84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 Califica como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“Comité Muy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Vulnerable”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aquel Comité  que al menos  el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50% de los hogares están en el Tramo 1 del “Registro Social de Hogares” (anterior Primer Quintil). </a:t>
                      </a:r>
                      <a:r>
                        <a:rPr lang="es-E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Ojo Con N° de viviendas que declara el DOM en ficha de postulación y el catastro de los encuestados (50%+1)</a:t>
                      </a:r>
                      <a:endParaRPr lang="es-E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26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Oportunidad de ingreso (Anticipación a la fecha de cierre postulación 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remitidas  sin Observ Ok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6188080" y="650995"/>
            <a:ext cx="2955925" cy="6207125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4" name="2 Marcador de número de diapositiva"/>
          <p:cNvSpPr txBox="1">
            <a:spLocks noGrp="1"/>
          </p:cNvSpPr>
          <p:nvPr/>
        </p:nvSpPr>
        <p:spPr>
          <a:xfrm>
            <a:off x="6183313" y="6527801"/>
            <a:ext cx="2133600" cy="193675"/>
          </a:xfrm>
          <a:prstGeom prst="rect">
            <a:avLst/>
          </a:prstGeom>
          <a:noFill/>
        </p:spPr>
        <p:txBody>
          <a:bodyPr lIns="90369" tIns="45128" rIns="90369" bIns="45128" anchor="ctr"/>
          <a:lstStyle/>
          <a:p>
            <a:pPr algn="r" defTabSz="451895">
              <a:defRPr/>
            </a:pPr>
            <a:fld id="{D0286E43-AA70-4CBB-A804-CFCCE1AB261C}" type="slidenum">
              <a:rPr lang="en-US" sz="1000">
                <a:solidFill>
                  <a:srgbClr val="898989"/>
                </a:solidFill>
                <a:latin typeface="+mj-lt"/>
                <a:ea typeface="+mn-ea"/>
              </a:rPr>
              <a:pPr algn="r" defTabSz="451895">
                <a:defRPr/>
              </a:pPr>
              <a:t>2</a:t>
            </a:fld>
            <a:endParaRPr lang="en-US" sz="1000" dirty="0">
              <a:solidFill>
                <a:srgbClr val="898989"/>
              </a:solidFill>
              <a:latin typeface="+mj-lt"/>
              <a:ea typeface="+mn-ea"/>
            </a:endParaRPr>
          </a:p>
        </p:txBody>
      </p:sp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0" y="911083"/>
            <a:ext cx="9144000" cy="86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69" tIns="45128" rIns="90369" bIns="451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s-CL" sz="2000" b="1" dirty="0">
              <a:solidFill>
                <a:srgbClr val="000099"/>
              </a:solidFill>
              <a:ea typeface="MS PGothic" pitchFamily="34" charset="-128"/>
              <a:cs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s-CL" sz="2000" b="1" dirty="0">
                <a:ea typeface="MS PGothic" pitchFamily="34" charset="-128"/>
                <a:cs typeface="Arial" pitchFamily="34" charset="0"/>
              </a:rPr>
              <a:t>UNIDAD DE INFRAESTRUCTURA Y GESTION DE PAVIMENTOS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846906" y="1143042"/>
            <a:ext cx="7973566" cy="396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69" tIns="45128" rIns="90369" bIns="4512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s-CL" dirty="0" smtClean="0">
              <a:solidFill>
                <a:srgbClr val="000099"/>
              </a:solidFill>
              <a:latin typeface="Verdana" pitchFamily="34" charset="0"/>
              <a:ea typeface="MS PGothic" pitchFamily="34" charset="-128"/>
            </a:endParaRPr>
          </a:p>
          <a:p>
            <a:pPr>
              <a:spcBef>
                <a:spcPct val="50000"/>
              </a:spcBef>
              <a:defRPr/>
            </a:pPr>
            <a:endParaRPr lang="es-CL" dirty="0" smtClean="0">
              <a:solidFill>
                <a:srgbClr val="000099"/>
              </a:solidFill>
              <a:ea typeface="MS PGothic" pitchFamily="34" charset="-128"/>
            </a:endParaRPr>
          </a:p>
          <a:p>
            <a:pPr>
              <a:spcBef>
                <a:spcPct val="50000"/>
              </a:spcBef>
              <a:defRPr/>
            </a:pPr>
            <a:r>
              <a:rPr lang="es-CL" dirty="0" smtClean="0">
                <a:ea typeface="MS PGothic" pitchFamily="34" charset="-128"/>
              </a:rPr>
              <a:t>CONTACTOS : Programa de Pavimentos Participativos-Depto. Planes y Programas: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s-CL" dirty="0" smtClean="0">
                <a:ea typeface="MS PGothic" pitchFamily="34" charset="-128"/>
              </a:rPr>
              <a:t>Veronica </a:t>
            </a:r>
            <a:r>
              <a:rPr lang="es-CL" dirty="0">
                <a:ea typeface="MS PGothic" pitchFamily="34" charset="-128"/>
              </a:rPr>
              <a:t>Montes de Oca </a:t>
            </a:r>
            <a:r>
              <a:rPr lang="es-CL" dirty="0" smtClean="0">
                <a:ea typeface="MS PGothic" pitchFamily="34" charset="-128"/>
                <a:hlinkClick r:id="rId3"/>
              </a:rPr>
              <a:t>vmontes@minvu.cl</a:t>
            </a:r>
            <a:r>
              <a:rPr lang="es-CL" dirty="0" smtClean="0">
                <a:ea typeface="MS PGothic" pitchFamily="34" charset="-128"/>
              </a:rPr>
              <a:t>           2 2901.4801            </a:t>
            </a:r>
            <a:endParaRPr lang="es-CL" dirty="0">
              <a:ea typeface="MS PGothic" pitchFamily="34" charset="-128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s-CL" dirty="0" smtClean="0">
                <a:ea typeface="MS PGothic" pitchFamily="34" charset="-128"/>
              </a:rPr>
              <a:t>Karen Iturrieta  T.	 </a:t>
            </a:r>
            <a:r>
              <a:rPr lang="es-CL" dirty="0" smtClean="0">
                <a:ea typeface="MS PGothic" pitchFamily="34" charset="-128"/>
                <a:hlinkClick r:id="rId4"/>
              </a:rPr>
              <a:t>kiturrieta@minvu.cl</a:t>
            </a:r>
            <a:r>
              <a:rPr lang="es-CL" dirty="0" smtClean="0">
                <a:ea typeface="MS PGothic" pitchFamily="34" charset="-128"/>
              </a:rPr>
              <a:t>	      2 2901.4804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s-CL" dirty="0">
                <a:ea typeface="MS PGothic" pitchFamily="34" charset="-128"/>
              </a:rPr>
              <a:t>Julio Rencoret V.          </a:t>
            </a:r>
            <a:r>
              <a:rPr lang="es-CL" u="sng" dirty="0">
                <a:solidFill>
                  <a:srgbClr val="0033CC"/>
                </a:solidFill>
                <a:ea typeface="MS PGothic" pitchFamily="34" charset="-128"/>
              </a:rPr>
              <a:t>jrencoret@minvu.c</a:t>
            </a:r>
            <a:r>
              <a:rPr lang="es-CL" dirty="0">
                <a:solidFill>
                  <a:srgbClr val="0033CC"/>
                </a:solidFill>
                <a:ea typeface="MS PGothic" pitchFamily="34" charset="-128"/>
              </a:rPr>
              <a:t>l</a:t>
            </a:r>
            <a:r>
              <a:rPr lang="es-CL" dirty="0">
                <a:ea typeface="MS PGothic" pitchFamily="34" charset="-128"/>
              </a:rPr>
              <a:t>  </a:t>
            </a:r>
            <a:r>
              <a:rPr lang="es-CL" dirty="0" smtClean="0">
                <a:ea typeface="MS PGothic" pitchFamily="34" charset="-128"/>
              </a:rPr>
              <a:t>            2 2901.4800</a:t>
            </a:r>
            <a:endParaRPr lang="es-CL" dirty="0">
              <a:ea typeface="MS PGothic" pitchFamily="34" charset="-128"/>
            </a:endParaRPr>
          </a:p>
          <a:p>
            <a:pPr algn="ctr">
              <a:defRPr/>
            </a:pPr>
            <a:endParaRPr lang="es-CL" sz="1000" b="1" u="sng" dirty="0" smtClean="0">
              <a:solidFill>
                <a:schemeClr val="accent4"/>
              </a:solidFill>
              <a:ea typeface="MS PGothic" pitchFamily="34" charset="-128"/>
              <a:hlinkClick r:id="rId5"/>
            </a:endParaRPr>
          </a:p>
          <a:p>
            <a:pPr algn="ctr">
              <a:defRPr/>
            </a:pPr>
            <a:endParaRPr lang="es-CL" b="1" u="sng" dirty="0">
              <a:solidFill>
                <a:srgbClr val="0033CC"/>
              </a:solidFill>
              <a:ea typeface="MS PGothic" pitchFamily="34" charset="-128"/>
            </a:endParaRPr>
          </a:p>
          <a:p>
            <a:pPr algn="ctr">
              <a:defRPr/>
            </a:pPr>
            <a:r>
              <a:rPr lang="es-CL" sz="2400" b="1" u="sng" dirty="0">
                <a:solidFill>
                  <a:srgbClr val="0033CC"/>
                </a:solidFill>
                <a:ea typeface="MS PGothic" pitchFamily="34" charset="-128"/>
              </a:rPr>
              <a:t>http://metropolitana.minvu.cl </a:t>
            </a:r>
          </a:p>
          <a:p>
            <a:pPr algn="ctr">
              <a:defRPr/>
            </a:pPr>
            <a:endParaRPr lang="es-CL" sz="900" b="1" u="sng" dirty="0" smtClean="0">
              <a:solidFill>
                <a:schemeClr val="accent4"/>
              </a:solidFill>
              <a:ea typeface="MS PGothic" pitchFamily="34" charset="-128"/>
            </a:endParaRPr>
          </a:p>
          <a:p>
            <a:pPr algn="ctr">
              <a:defRPr/>
            </a:pPr>
            <a:endParaRPr lang="es-CL" sz="2000" b="1" dirty="0">
              <a:solidFill>
                <a:srgbClr val="FF0000"/>
              </a:solidFill>
              <a:latin typeface="Verdana" pitchFamily="34" charset="0"/>
              <a:ea typeface="MS PGothic" pitchFamily="34" charset="-128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B0A045E-6247-4962-BCA5-82877ADDFF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cxnSp>
        <p:nvCxnSpPr>
          <p:cNvPr id="6" name="5 Conector recto"/>
          <p:cNvCxnSpPr/>
          <p:nvPr/>
        </p:nvCxnSpPr>
        <p:spPr>
          <a:xfrm flipV="1">
            <a:off x="0" y="641350"/>
            <a:ext cx="840740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1" name="11 CuadroTexto"/>
          <p:cNvSpPr txBox="1">
            <a:spLocks noChangeArrowheads="1"/>
          </p:cNvSpPr>
          <p:nvPr/>
        </p:nvSpPr>
        <p:spPr bwMode="auto">
          <a:xfrm>
            <a:off x="17468" y="74651"/>
            <a:ext cx="8389937" cy="3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C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b="1" dirty="0">
                <a:solidFill>
                  <a:srgbClr val="0070C0"/>
                </a:solidFill>
              </a:rPr>
              <a:t>PROGRAMA DE PAVIMENTACIÓN PARTICIPATIVA</a:t>
            </a: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3677" y="1339735"/>
            <a:ext cx="377825" cy="3508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 anchor="ctr"/>
          <a:lstStyle/>
          <a:p>
            <a:pPr algn="ctr" defTabSz="450956" eaLnBrk="0" hangingPunct="0">
              <a:lnSpc>
                <a:spcPct val="90000"/>
              </a:lnSpc>
              <a:defRPr/>
            </a:pPr>
            <a:endParaRPr lang="es-ES">
              <a:solidFill>
                <a:prstClr val="white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5265738"/>
            <a:ext cx="68834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9" y="5314142"/>
            <a:ext cx="194468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228554"/>
            <a:ext cx="1322164" cy="95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766576" y="6033969"/>
            <a:ext cx="1310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Octubre 2018</a:t>
            </a:r>
            <a:endParaRPr lang="es-CL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6188080" y="641353"/>
            <a:ext cx="2955925" cy="6216651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17468" y="74651"/>
            <a:ext cx="8389937" cy="3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C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b="1" dirty="0">
                <a:solidFill>
                  <a:srgbClr val="0070C0"/>
                </a:solidFill>
              </a:rPr>
              <a:t>PROGRAMA DE PAVIMENTACIÓN PARTICIPATIVA</a:t>
            </a:r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0" y="641350"/>
            <a:ext cx="840740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93677" y="764950"/>
            <a:ext cx="377825" cy="35434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 anchor="ctr"/>
          <a:lstStyle/>
          <a:p>
            <a:pPr algn="ctr" defTabSz="450956" eaLnBrk="0" hangingPunct="0">
              <a:lnSpc>
                <a:spcPct val="90000"/>
              </a:lnSpc>
              <a:defRPr/>
            </a:pPr>
            <a:endParaRPr lang="es-ES">
              <a:solidFill>
                <a:prstClr val="white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4" name="2 Marcador de número de diapositiva"/>
          <p:cNvSpPr txBox="1">
            <a:spLocks noGrp="1"/>
          </p:cNvSpPr>
          <p:nvPr/>
        </p:nvSpPr>
        <p:spPr>
          <a:xfrm>
            <a:off x="6183313" y="6527801"/>
            <a:ext cx="2133600" cy="193675"/>
          </a:xfrm>
          <a:prstGeom prst="rect">
            <a:avLst/>
          </a:prstGeom>
          <a:noFill/>
        </p:spPr>
        <p:txBody>
          <a:bodyPr lIns="90369" tIns="45128" rIns="90369" bIns="45128" anchor="ctr"/>
          <a:lstStyle/>
          <a:p>
            <a:pPr algn="r" defTabSz="451895">
              <a:defRPr/>
            </a:pPr>
            <a:fld id="{A1B47E1E-10F9-408A-BD46-FFA6ED34A5F0}" type="slidenum">
              <a:rPr lang="en-US" sz="1000">
                <a:solidFill>
                  <a:srgbClr val="898989"/>
                </a:solidFill>
                <a:latin typeface="+mj-lt"/>
                <a:ea typeface="+mn-ea"/>
              </a:rPr>
              <a:pPr algn="r" defTabSz="451895">
                <a:defRPr/>
              </a:pPr>
              <a:t>20</a:t>
            </a:fld>
            <a:endParaRPr lang="en-US" sz="1000">
              <a:solidFill>
                <a:srgbClr val="898989"/>
              </a:solidFill>
              <a:latin typeface="+mj-lt"/>
              <a:ea typeface="+mn-ea"/>
            </a:endParaRPr>
          </a:p>
        </p:txBody>
      </p:sp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571502" y="764753"/>
            <a:ext cx="7632700" cy="86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69" tIns="45128" rIns="90369" bIns="45128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L" sz="2000" dirty="0">
                <a:ea typeface="MS PGothic" pitchFamily="34" charset="-128"/>
                <a:cs typeface="Arial" pitchFamily="34" charset="0"/>
              </a:rPr>
              <a:t>PLATAFORMA WEB</a:t>
            </a:r>
            <a:r>
              <a:rPr lang="es-CL" sz="2000" u="sng" dirty="0">
                <a:ea typeface="MS PGothic" pitchFamily="34" charset="-128"/>
                <a:cs typeface="Arial" pitchFamily="34" charset="0"/>
              </a:rPr>
              <a:t>: </a:t>
            </a:r>
            <a:r>
              <a:rPr lang="es-CL" sz="2000" u="sng" dirty="0" smtClean="0">
                <a:ea typeface="MS PGothic" pitchFamily="34" charset="-128"/>
                <a:cs typeface="Arial" pitchFamily="34" charset="0"/>
              </a:rPr>
              <a:t>http:// metropolitana.minvu.cl</a:t>
            </a:r>
          </a:p>
          <a:p>
            <a:pPr eaLnBrk="1" hangingPunct="1">
              <a:spcBef>
                <a:spcPct val="50000"/>
              </a:spcBef>
            </a:pPr>
            <a:endParaRPr lang="es-CL" sz="2000" u="sng" dirty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4644BE-5727-45D4-B944-E140B0FCCB3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544" y="1340887"/>
            <a:ext cx="9015060" cy="506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6188080" y="641353"/>
            <a:ext cx="2955925" cy="6216651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17468" y="74651"/>
            <a:ext cx="8389937" cy="3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C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b="1" dirty="0">
                <a:solidFill>
                  <a:srgbClr val="0070C0"/>
                </a:solidFill>
              </a:rPr>
              <a:t>PROGRAMA DE PAVIMENTACIÓN PARTICIPATIVA</a:t>
            </a:r>
          </a:p>
        </p:txBody>
      </p:sp>
      <p:cxnSp>
        <p:nvCxnSpPr>
          <p:cNvPr id="8" name="7 Conector recto"/>
          <p:cNvCxnSpPr/>
          <p:nvPr/>
        </p:nvCxnSpPr>
        <p:spPr>
          <a:xfrm flipV="1">
            <a:off x="0" y="641350"/>
            <a:ext cx="840740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07504" y="1242630"/>
            <a:ext cx="8918298" cy="501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Flecha abajo"/>
          <p:cNvSpPr/>
          <p:nvPr/>
        </p:nvSpPr>
        <p:spPr>
          <a:xfrm>
            <a:off x="6516216" y="1844824"/>
            <a:ext cx="360040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69" tIns="45128" rIns="90369" bIns="45128"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12976"/>
            <a:ext cx="5267585" cy="3127429"/>
          </a:xfrm>
          <a:prstGeom prst="rect">
            <a:avLst/>
          </a:prstGeom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10B487-2DC2-4E8D-86B1-5B01327B176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"/>
          <a:stretch/>
        </p:blipFill>
        <p:spPr bwMode="auto">
          <a:xfrm>
            <a:off x="179393" y="118"/>
            <a:ext cx="8785225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6E7C0F-4054-4B1B-A001-A8E0C96CF9C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6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06175" y="333811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Listado de Chequeo y orden expediente:</a:t>
            </a:r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7488832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0" y="2941738"/>
            <a:ext cx="7514382" cy="378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539" y="889085"/>
            <a:ext cx="1553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6E7C0F-4054-4B1B-A001-A8E0C96CF9C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327266"/>
            <a:ext cx="858837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73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07" y="1910926"/>
            <a:ext cx="767715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6" y="1052736"/>
            <a:ext cx="77724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6E7C0F-4054-4B1B-A001-A8E0C96CF9C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009424"/>
            <a:ext cx="858837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23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2" y="1493838"/>
            <a:ext cx="76771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" y="548680"/>
            <a:ext cx="77724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6E7C0F-4054-4B1B-A001-A8E0C96CF9C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229200"/>
            <a:ext cx="858837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4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4" y="538634"/>
            <a:ext cx="7772400" cy="1470025"/>
          </a:xfrm>
        </p:spPr>
        <p:txBody>
          <a:bodyPr/>
          <a:lstStyle/>
          <a:p>
            <a:r>
              <a:rPr lang="es-CL" sz="1800" dirty="0" smtClean="0">
                <a:solidFill>
                  <a:schemeClr val="tx1"/>
                </a:solidFill>
              </a:rPr>
              <a:t>RECOMENDACIONES GENERALES-POSTULACION  </a:t>
            </a:r>
            <a:r>
              <a:rPr lang="es-CL" sz="1800" dirty="0" smtClean="0">
                <a:solidFill>
                  <a:schemeClr val="tx1"/>
                </a:solidFill>
              </a:rPr>
              <a:t>30°Llamado</a:t>
            </a:r>
            <a:r>
              <a:rPr lang="es-CL" sz="1800" dirty="0" smtClean="0"/>
              <a:t>.</a:t>
            </a:r>
            <a:endParaRPr lang="es-CL" sz="18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6912768" cy="4885446"/>
          </a:xfrm>
        </p:spPr>
        <p:txBody>
          <a:bodyPr/>
          <a:lstStyle/>
          <a:p>
            <a:pPr algn="l"/>
            <a:r>
              <a:rPr lang="es-CL" b="1" dirty="0" smtClean="0">
                <a:solidFill>
                  <a:srgbClr val="0033CC"/>
                </a:solidFill>
              </a:rPr>
              <a:t>1</a:t>
            </a:r>
            <a:r>
              <a:rPr lang="es-CL" dirty="0" smtClean="0">
                <a:solidFill>
                  <a:srgbClr val="0033CC"/>
                </a:solidFill>
              </a:rPr>
              <a:t>.- Enviar Déficit actualizado (Plazo ampliado 30 de Junio 2020)</a:t>
            </a:r>
          </a:p>
          <a:p>
            <a:pPr algn="just"/>
            <a:r>
              <a:rPr lang="es-CL" b="1" dirty="0" smtClean="0">
                <a:solidFill>
                  <a:srgbClr val="0033CC"/>
                </a:solidFill>
              </a:rPr>
              <a:t>2</a:t>
            </a:r>
            <a:r>
              <a:rPr lang="es-CL" dirty="0" smtClean="0">
                <a:solidFill>
                  <a:srgbClr val="0033CC"/>
                </a:solidFill>
              </a:rPr>
              <a:t>.- Evaluar deterioro previamente antes de solicitar el desarrollo de la Ingeniería (MANVU </a:t>
            </a:r>
            <a:r>
              <a:rPr lang="es-CL" dirty="0">
                <a:solidFill>
                  <a:srgbClr val="0033CC"/>
                </a:solidFill>
              </a:rPr>
              <a:t>S</a:t>
            </a:r>
            <a:r>
              <a:rPr lang="es-CL" dirty="0" smtClean="0">
                <a:solidFill>
                  <a:srgbClr val="0033CC"/>
                </a:solidFill>
              </a:rPr>
              <a:t>imp.)</a:t>
            </a:r>
          </a:p>
          <a:p>
            <a:pPr algn="just"/>
            <a:r>
              <a:rPr lang="es-CL" b="1" dirty="0">
                <a:solidFill>
                  <a:srgbClr val="0033CC"/>
                </a:solidFill>
              </a:rPr>
              <a:t>3</a:t>
            </a:r>
            <a:r>
              <a:rPr lang="es-CL" dirty="0" smtClean="0">
                <a:solidFill>
                  <a:srgbClr val="0033CC"/>
                </a:solidFill>
              </a:rPr>
              <a:t>.- Subtramificar y/o Agrupar ejes por tramos </a:t>
            </a:r>
            <a:r>
              <a:rPr lang="es-CL" u="sng" dirty="0" smtClean="0">
                <a:solidFill>
                  <a:srgbClr val="0033CC"/>
                </a:solidFill>
              </a:rPr>
              <a:t>homogéneos en deterioro para los casos de repavimentación</a:t>
            </a:r>
            <a:r>
              <a:rPr lang="es-CL" dirty="0" smtClean="0">
                <a:solidFill>
                  <a:srgbClr val="0033CC"/>
                </a:solidFill>
              </a:rPr>
              <a:t>.</a:t>
            </a:r>
          </a:p>
          <a:p>
            <a:pPr algn="just"/>
            <a:r>
              <a:rPr lang="es-CL" b="1" dirty="0" smtClean="0">
                <a:solidFill>
                  <a:srgbClr val="0033CC"/>
                </a:solidFill>
              </a:rPr>
              <a:t>4</a:t>
            </a:r>
            <a:r>
              <a:rPr lang="es-CL" dirty="0" smtClean="0">
                <a:solidFill>
                  <a:srgbClr val="0033CC"/>
                </a:solidFill>
              </a:rPr>
              <a:t>.- Verificar que el expediente de respaldo de los Anexos,  se justifique con la cantidad de firmas suficientes de acuerdo al N° de Viviendas directamente beneficiadas (DOM). Casos de Anexos 5, 6, Vulnerabilidad, etc. (&gt;=50%)</a:t>
            </a:r>
          </a:p>
          <a:p>
            <a:pPr algn="just"/>
            <a:r>
              <a:rPr lang="es-CL" b="1" dirty="0" smtClean="0">
                <a:solidFill>
                  <a:srgbClr val="0033CC"/>
                </a:solidFill>
              </a:rPr>
              <a:t>5.</a:t>
            </a:r>
            <a:r>
              <a:rPr lang="es-CL" dirty="0" smtClean="0">
                <a:solidFill>
                  <a:srgbClr val="0033CC"/>
                </a:solidFill>
              </a:rPr>
              <a:t>- Priorizar la repostulación de la Lista de Espera del Llamado anterior.</a:t>
            </a:r>
          </a:p>
          <a:p>
            <a:pPr algn="just"/>
            <a:r>
              <a:rPr lang="es-CL" b="1" dirty="0" smtClean="0">
                <a:solidFill>
                  <a:srgbClr val="0033CC"/>
                </a:solidFill>
              </a:rPr>
              <a:t>6.</a:t>
            </a:r>
            <a:r>
              <a:rPr lang="es-CL" dirty="0" smtClean="0">
                <a:solidFill>
                  <a:srgbClr val="0033CC"/>
                </a:solidFill>
              </a:rPr>
              <a:t>- Priorizar la preparación de la postulación de proyectos nuevos  en función del estado del pavimento (punto 3) , N° Viviendas directamente beneficiadas y Aguas Lluvias, puntos bajos. </a:t>
            </a:r>
          </a:p>
          <a:p>
            <a:pPr algn="just"/>
            <a:endParaRPr lang="es-C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F2826B-8318-4731-81EA-D9B81B8205B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96752"/>
            <a:ext cx="12001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20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6E7C0F-4054-4B1B-A001-A8E0C96CF9C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683568" y="1582341"/>
            <a:ext cx="71287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000" b="1" dirty="0">
                <a:solidFill>
                  <a:srgbClr val="0033CC"/>
                </a:solidFill>
                <a:latin typeface="+mj-lt"/>
              </a:rPr>
              <a:t>7.</a:t>
            </a:r>
            <a:r>
              <a:rPr lang="es-CL" sz="2000" dirty="0">
                <a:solidFill>
                  <a:srgbClr val="0033CC"/>
                </a:solidFill>
                <a:latin typeface="+mj-lt"/>
              </a:rPr>
              <a:t>- Remitir expediente de respaldo </a:t>
            </a:r>
            <a:r>
              <a:rPr lang="es-CL" sz="2000" dirty="0" smtClean="0">
                <a:solidFill>
                  <a:srgbClr val="0033CC"/>
                </a:solidFill>
                <a:latin typeface="+mj-lt"/>
              </a:rPr>
              <a:t>ordenado en </a:t>
            </a:r>
            <a:r>
              <a:rPr lang="es-CL" sz="2000" dirty="0">
                <a:solidFill>
                  <a:srgbClr val="0033CC"/>
                </a:solidFill>
                <a:latin typeface="+mj-lt"/>
              </a:rPr>
              <a:t>estricto orden del nuevo listado de chequeo adjunto</a:t>
            </a:r>
            <a:r>
              <a:rPr lang="es-CL" sz="2000" dirty="0" smtClean="0">
                <a:solidFill>
                  <a:srgbClr val="0033CC"/>
                </a:solidFill>
                <a:latin typeface="+mj-lt"/>
              </a:rPr>
              <a:t>.</a:t>
            </a:r>
          </a:p>
          <a:p>
            <a:pPr algn="just"/>
            <a:endParaRPr lang="es-CL" sz="2000" dirty="0">
              <a:solidFill>
                <a:srgbClr val="0033CC"/>
              </a:solidFill>
              <a:latin typeface="+mj-lt"/>
            </a:endParaRPr>
          </a:p>
          <a:p>
            <a:pPr algn="just"/>
            <a:r>
              <a:rPr lang="es-CL" sz="2000" dirty="0">
                <a:solidFill>
                  <a:srgbClr val="0033CC"/>
                </a:solidFill>
                <a:latin typeface="+mj-lt"/>
              </a:rPr>
              <a:t>8.- Verificar que cada vía pertenezca a la categoría correcta según su tipo de loteo y superficie promedio de las </a:t>
            </a:r>
            <a:r>
              <a:rPr lang="es-CL" sz="2000" dirty="0" smtClean="0">
                <a:solidFill>
                  <a:srgbClr val="0033CC"/>
                </a:solidFill>
                <a:latin typeface="+mj-lt"/>
              </a:rPr>
              <a:t>viviendas y agilizar en la Seremi solicitud de cambio de categoría oportunamente (Declaratoria antes de la postulación</a:t>
            </a:r>
            <a:r>
              <a:rPr lang="es-CL" sz="2000" dirty="0" smtClean="0">
                <a:solidFill>
                  <a:srgbClr val="0033CC"/>
                </a:solidFill>
                <a:latin typeface="+mj-lt"/>
              </a:rPr>
              <a:t>)</a:t>
            </a:r>
          </a:p>
          <a:p>
            <a:pPr algn="just"/>
            <a:endParaRPr lang="es-CL" sz="2000" dirty="0">
              <a:solidFill>
                <a:srgbClr val="0033CC"/>
              </a:solidFill>
              <a:latin typeface="+mj-lt"/>
            </a:endParaRPr>
          </a:p>
          <a:p>
            <a:pPr algn="just"/>
            <a:r>
              <a:rPr lang="es-CL" sz="2000" b="1" dirty="0">
                <a:solidFill>
                  <a:srgbClr val="0033CC"/>
                </a:solidFill>
                <a:latin typeface="+mj-lt"/>
              </a:rPr>
              <a:t>9</a:t>
            </a:r>
            <a:r>
              <a:rPr lang="es-CL" sz="2000" dirty="0">
                <a:solidFill>
                  <a:srgbClr val="0033CC"/>
                </a:solidFill>
                <a:latin typeface="+mj-lt"/>
              </a:rPr>
              <a:t>.- El Anexo 4 (índice de vulnerabilidad) debe estar constituido </a:t>
            </a:r>
            <a:r>
              <a:rPr lang="es-CL" sz="2000" dirty="0" smtClean="0">
                <a:solidFill>
                  <a:srgbClr val="0033CC"/>
                </a:solidFill>
                <a:latin typeface="+mj-lt"/>
              </a:rPr>
              <a:t>a lo menos por </a:t>
            </a:r>
            <a:r>
              <a:rPr lang="es-CL" sz="2000" dirty="0">
                <a:solidFill>
                  <a:srgbClr val="0033CC"/>
                </a:solidFill>
                <a:latin typeface="+mj-lt"/>
              </a:rPr>
              <a:t>el 50% de los beneficiados </a:t>
            </a:r>
            <a:r>
              <a:rPr lang="es-CL" sz="2000" dirty="0" smtClean="0">
                <a:solidFill>
                  <a:srgbClr val="0033CC"/>
                </a:solidFill>
                <a:latin typeface="+mj-lt"/>
              </a:rPr>
              <a:t>directos del proyecto consignados en el Anexo 5ª) o 5b).  Corroborar </a:t>
            </a:r>
            <a:r>
              <a:rPr lang="es-CL" sz="2000" dirty="0">
                <a:solidFill>
                  <a:srgbClr val="0033CC"/>
                </a:solidFill>
                <a:latin typeface="+mj-lt"/>
              </a:rPr>
              <a:t>que los enunciados en la lista nombre y </a:t>
            </a:r>
            <a:r>
              <a:rPr lang="es-CL" sz="2000" dirty="0" smtClean="0">
                <a:solidFill>
                  <a:srgbClr val="0033CC"/>
                </a:solidFill>
                <a:latin typeface="+mj-lt"/>
              </a:rPr>
              <a:t>Rut efectivamente </a:t>
            </a:r>
            <a:r>
              <a:rPr lang="es-CL" sz="2000" dirty="0">
                <a:solidFill>
                  <a:srgbClr val="0033CC"/>
                </a:solidFill>
                <a:latin typeface="+mj-lt"/>
              </a:rPr>
              <a:t>pertenezcan al Registro social de hogares Tramo I</a:t>
            </a:r>
            <a:r>
              <a:rPr lang="es-CL" sz="2000" dirty="0" smtClean="0">
                <a:solidFill>
                  <a:srgbClr val="0033CC"/>
                </a:solidFill>
                <a:latin typeface="+mj-lt"/>
              </a:rPr>
              <a:t>.</a:t>
            </a:r>
            <a:endParaRPr lang="es-CL" sz="2000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12001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85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3"/>
          <p:cNvSpPr>
            <a:spLocks noGrp="1"/>
          </p:cNvSpPr>
          <p:nvPr>
            <p:ph type="ctrTitle"/>
          </p:nvPr>
        </p:nvSpPr>
        <p:spPr>
          <a:xfrm>
            <a:off x="685800" y="2340096"/>
            <a:ext cx="7772400" cy="1470025"/>
          </a:xfrm>
        </p:spPr>
        <p:txBody>
          <a:bodyPr/>
          <a:lstStyle/>
          <a:p>
            <a:pPr eaLnBrk="1" hangingPunct="1"/>
            <a:r>
              <a:rPr lang="en-US" sz="9200">
                <a:solidFill>
                  <a:schemeClr val="bg1"/>
                </a:solidFill>
                <a:latin typeface="Verdana" pitchFamily="34" charset="0"/>
                <a:cs typeface="Verdana" pitchFamily="34" charset="0"/>
              </a:rPr>
              <a:t>Gracias.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895">
              <a:defRPr/>
            </a:pPr>
            <a:fld id="{B38D086A-5965-4EC6-A37A-4F0BB12BDAD6}" type="slidenum">
              <a:rPr lang="en-US" smtClean="0">
                <a:solidFill>
                  <a:prstClr val="black"/>
                </a:solidFill>
              </a:rPr>
              <a:pPr defTabSz="451895"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80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6188080" y="650995"/>
            <a:ext cx="2955925" cy="6207125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2 Marcador de número de diapositiva"/>
          <p:cNvSpPr txBox="1">
            <a:spLocks noGrp="1"/>
          </p:cNvSpPr>
          <p:nvPr/>
        </p:nvSpPr>
        <p:spPr>
          <a:xfrm>
            <a:off x="6183313" y="6527801"/>
            <a:ext cx="2133600" cy="193675"/>
          </a:xfrm>
          <a:prstGeom prst="rect">
            <a:avLst/>
          </a:prstGeom>
          <a:noFill/>
        </p:spPr>
        <p:txBody>
          <a:bodyPr lIns="90369" tIns="45128" rIns="90369" bIns="45128" anchor="ctr"/>
          <a:lstStyle/>
          <a:p>
            <a:pPr algn="r" defTabSz="451895">
              <a:defRPr/>
            </a:pPr>
            <a:fld id="{CC5141E6-DCD9-40B0-9775-55980863D693}" type="slidenum">
              <a:rPr lang="en-US" sz="1000">
                <a:solidFill>
                  <a:srgbClr val="898989"/>
                </a:solidFill>
                <a:latin typeface="+mj-lt"/>
                <a:ea typeface="+mn-ea"/>
              </a:rPr>
              <a:pPr algn="r" defTabSz="451895">
                <a:defRPr/>
              </a:pPr>
              <a:t>3</a:t>
            </a:fld>
            <a:endParaRPr lang="en-US" sz="1000" dirty="0">
              <a:solidFill>
                <a:srgbClr val="898989"/>
              </a:solidFill>
              <a:latin typeface="+mj-lt"/>
              <a:ea typeface="+mn-ea"/>
            </a:endParaRPr>
          </a:p>
        </p:txBody>
      </p:sp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669590" y="704031"/>
            <a:ext cx="8006866" cy="18997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30" tIns="33916" rIns="67830" bIns="33916">
            <a:spAutoFit/>
          </a:bodyPr>
          <a:lstStyle>
            <a:defPPr>
              <a:defRPr lang="es-ES"/>
            </a:defPPr>
            <a:lvl1pPr defTabSz="457200" eaLnBrk="1" hangingPunct="1">
              <a:spcBef>
                <a:spcPct val="50000"/>
              </a:spcBef>
              <a:defRPr sz="2000" b="1">
                <a:cs typeface="Arial" pitchFamily="34" charset="0"/>
              </a:defRPr>
            </a:lvl1pPr>
            <a:lvl2pPr marL="742950" indent="-285750" defTabSz="457200" eaLnBrk="0" hangingPunct="0"/>
            <a:lvl3pPr marL="1143000" indent="-228600" defTabSz="457200" eaLnBrk="0" hangingPunct="0"/>
            <a:lvl4pPr marL="1600200" indent="-228600" defTabSz="457200" eaLnBrk="0" hangingPunct="0"/>
            <a:lvl5pPr marL="2057400" indent="-228600" defTabSz="457200" eaLnBrk="0" hangingPunct="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s-ES" dirty="0"/>
              <a:t>CONTEXTO Y OBJETIVOS EN QUE NACE EL PROGRAMA</a:t>
            </a:r>
          </a:p>
          <a:p>
            <a:r>
              <a:rPr lang="es-ES" sz="1800" dirty="0"/>
              <a:t>Reglamentación : DS Nº 114/ 1995 </a:t>
            </a:r>
            <a:r>
              <a:rPr lang="es-ES" sz="1800" dirty="0" smtClean="0"/>
              <a:t>que crea </a:t>
            </a:r>
            <a:r>
              <a:rPr lang="es-ES" sz="1800" dirty="0"/>
              <a:t>el Programa a Nivel País</a:t>
            </a:r>
            <a:r>
              <a:rPr lang="es-ES" sz="1800" dirty="0" smtClean="0"/>
              <a:t>. </a:t>
            </a:r>
          </a:p>
          <a:p>
            <a:r>
              <a:rPr lang="es-ES" sz="1800" dirty="0" smtClean="0"/>
              <a:t>Resol</a:t>
            </a:r>
            <a:r>
              <a:rPr lang="es-ES" sz="1800" dirty="0"/>
              <a:t>. Ex. Nº </a:t>
            </a:r>
            <a:r>
              <a:rPr lang="es-ES" sz="1800" dirty="0" smtClean="0"/>
              <a:t>1820/2003-Act. Al 07-11-2019 </a:t>
            </a:r>
            <a:r>
              <a:rPr lang="es-ES" sz="1800" dirty="0"/>
              <a:t>(Establece Reglamento</a:t>
            </a:r>
            <a:r>
              <a:rPr lang="es-ES" sz="1800" dirty="0" smtClean="0"/>
              <a:t>)</a:t>
            </a:r>
          </a:p>
          <a:p>
            <a:r>
              <a:rPr lang="es-ES" sz="1800" dirty="0" smtClean="0"/>
              <a:t>Ley 21.329 Extiende o prorroga Mandato Personalidad Jurídica de las Organizaciones  Vecinales. (Publicada en </a:t>
            </a:r>
            <a:r>
              <a:rPr lang="es-ES" sz="1800" dirty="0" err="1" smtClean="0"/>
              <a:t>D.Of</a:t>
            </a:r>
            <a:r>
              <a:rPr lang="es-ES" sz="1800" smtClean="0"/>
              <a:t>. </a:t>
            </a:r>
            <a:r>
              <a:rPr lang="es-ES" sz="1800" dirty="0" smtClean="0"/>
              <a:t>23-06-2020)</a:t>
            </a:r>
            <a:endParaRPr lang="es-CL" dirty="0"/>
          </a:p>
        </p:txBody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229642" y="2781946"/>
            <a:ext cx="8045975" cy="347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69" tIns="45128" rIns="90369" bIns="45128">
            <a:spAutoFit/>
          </a:bodyPr>
          <a:lstStyle>
            <a:lvl1pPr marL="895350" indent="4381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>
              <a:spcAft>
                <a:spcPct val="30000"/>
              </a:spcAft>
              <a:buFontTx/>
              <a:buAutoNum type="arabicPeriod"/>
            </a:pPr>
            <a:r>
              <a:rPr lang="es-ES" dirty="0">
                <a:ea typeface="MS PGothic" pitchFamily="34" charset="-128"/>
                <a:cs typeface="Arial" pitchFamily="34" charset="0"/>
              </a:rPr>
              <a:t>Atención del déficit de pavimentación y repavimentación </a:t>
            </a:r>
            <a:r>
              <a:rPr lang="es-ES" dirty="0" smtClean="0">
                <a:ea typeface="MS PGothic" pitchFamily="34" charset="-128"/>
                <a:cs typeface="Arial" pitchFamily="34" charset="0"/>
              </a:rPr>
              <a:t>de calles </a:t>
            </a:r>
            <a:r>
              <a:rPr lang="es-ES" dirty="0">
                <a:ea typeface="MS PGothic" pitchFamily="34" charset="-128"/>
                <a:cs typeface="Arial" pitchFamily="34" charset="0"/>
              </a:rPr>
              <a:t>Locales, </a:t>
            </a:r>
            <a:r>
              <a:rPr lang="es-ES" dirty="0" smtClean="0">
                <a:ea typeface="MS PGothic" pitchFamily="34" charset="-128"/>
                <a:cs typeface="Arial" pitchFamily="34" charset="0"/>
              </a:rPr>
              <a:t>Pasajes, veredas </a:t>
            </a:r>
            <a:r>
              <a:rPr lang="es-ES" dirty="0">
                <a:ea typeface="MS PGothic" pitchFamily="34" charset="-128"/>
                <a:cs typeface="Arial" pitchFamily="34" charset="0"/>
              </a:rPr>
              <a:t>y   </a:t>
            </a:r>
            <a:r>
              <a:rPr lang="es-ES" dirty="0" smtClean="0">
                <a:ea typeface="MS PGothic" pitchFamily="34" charset="-128"/>
                <a:cs typeface="Arial" pitchFamily="34" charset="0"/>
              </a:rPr>
              <a:t>Veredas exclusivas (Vive tu Vereda-Soluciones inclusivas-Ruta Accesible)</a:t>
            </a:r>
            <a:endParaRPr lang="es-ES" dirty="0">
              <a:ea typeface="MS PGothic" pitchFamily="34" charset="-128"/>
              <a:cs typeface="Arial" pitchFamily="34" charset="0"/>
            </a:endParaRPr>
          </a:p>
          <a:p>
            <a:pPr eaLnBrk="1" hangingPunct="1">
              <a:spcAft>
                <a:spcPct val="30000"/>
              </a:spcAft>
              <a:buFontTx/>
              <a:buAutoNum type="arabicPeriod"/>
            </a:pPr>
            <a:r>
              <a:rPr lang="es-ES" dirty="0">
                <a:ea typeface="MS PGothic" pitchFamily="34" charset="-128"/>
                <a:cs typeface="Arial" pitchFamily="34" charset="0"/>
              </a:rPr>
              <a:t>Necesidad de completar urbanizaciones, mejorar y consolidar barrios.</a:t>
            </a:r>
          </a:p>
          <a:p>
            <a:pPr eaLnBrk="1" hangingPunct="1">
              <a:spcAft>
                <a:spcPct val="30000"/>
              </a:spcAft>
              <a:buFontTx/>
              <a:buAutoNum type="arabicPeriod"/>
            </a:pPr>
            <a:r>
              <a:rPr lang="es-ES" dirty="0" smtClean="0">
                <a:ea typeface="MS PGothic" pitchFamily="34" charset="-128"/>
                <a:cs typeface="Arial" pitchFamily="34" charset="0"/>
              </a:rPr>
              <a:t>Motivar la Participación Ciudadana /Aportes </a:t>
            </a:r>
            <a:r>
              <a:rPr lang="es-ES" dirty="0">
                <a:ea typeface="MS PGothic" pitchFamily="34" charset="-128"/>
                <a:cs typeface="Arial" pitchFamily="34" charset="0"/>
              </a:rPr>
              <a:t>compartidos de los beneficiarios directos, el Municipio y el sector Vivienda. </a:t>
            </a:r>
          </a:p>
          <a:p>
            <a:pPr eaLnBrk="1" hangingPunct="1">
              <a:spcAft>
                <a:spcPct val="30000"/>
              </a:spcAft>
              <a:buFontTx/>
              <a:buAutoNum type="arabicPeriod"/>
            </a:pPr>
            <a:r>
              <a:rPr lang="es-ES" dirty="0">
                <a:ea typeface="MS PGothic" pitchFamily="34" charset="-128"/>
                <a:cs typeface="Arial" pitchFamily="34" charset="0"/>
              </a:rPr>
              <a:t>Reducción de la contaminación ambiental</a:t>
            </a:r>
            <a:r>
              <a:rPr lang="es-ES" dirty="0" smtClean="0">
                <a:ea typeface="MS PGothic" pitchFamily="34" charset="-128"/>
                <a:cs typeface="Arial" pitchFamily="34" charset="0"/>
              </a:rPr>
              <a:t>. </a:t>
            </a:r>
          </a:p>
          <a:p>
            <a:pPr eaLnBrk="1" hangingPunct="1">
              <a:spcAft>
                <a:spcPct val="30000"/>
              </a:spcAft>
              <a:buFontTx/>
              <a:buAutoNum type="arabicPeriod"/>
            </a:pPr>
            <a:r>
              <a:rPr lang="es-ES" dirty="0" smtClean="0">
                <a:ea typeface="MS PGothic" pitchFamily="34" charset="-128"/>
                <a:cs typeface="Arial" pitchFamily="34" charset="0"/>
              </a:rPr>
              <a:t>Mejorar los escurrimientos de aguas lluvias,  </a:t>
            </a:r>
            <a:r>
              <a:rPr lang="es-ES" dirty="0">
                <a:ea typeface="MS PGothic" pitchFamily="34" charset="-128"/>
                <a:cs typeface="Arial" pitchFamily="34" charset="0"/>
              </a:rPr>
              <a:t>la conectividad y la continuidad vial  con vías pavimentadas y por lo tanto, </a:t>
            </a:r>
            <a:r>
              <a:rPr lang="es-ES" dirty="0" smtClean="0">
                <a:ea typeface="MS PGothic" pitchFamily="34" charset="-128"/>
                <a:cs typeface="Arial" pitchFamily="34" charset="0"/>
              </a:rPr>
              <a:t>facilitar </a:t>
            </a:r>
            <a:r>
              <a:rPr lang="es-ES" dirty="0">
                <a:ea typeface="MS PGothic" pitchFamily="34" charset="-128"/>
                <a:cs typeface="Arial" pitchFamily="34" charset="0"/>
              </a:rPr>
              <a:t>el acceso a vías con Transporte </a:t>
            </a:r>
            <a:r>
              <a:rPr lang="es-ES" dirty="0" smtClean="0">
                <a:ea typeface="MS PGothic" pitchFamily="34" charset="-128"/>
                <a:cs typeface="Arial" pitchFamily="34" charset="0"/>
              </a:rPr>
              <a:t>Público</a:t>
            </a:r>
            <a:r>
              <a:rPr lang="es-ES" dirty="0">
                <a:ea typeface="MS PGothic" pitchFamily="34" charset="-128"/>
                <a:cs typeface="Arial" pitchFamily="34" charset="0"/>
              </a:rPr>
              <a:t>.</a:t>
            </a:r>
            <a:endParaRPr lang="es-CL" dirty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>
            <a:off x="270938" y="2224473"/>
            <a:ext cx="300564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369" tIns="45128" rIns="90369" bIns="45128"/>
          <a:lstStyle/>
          <a:p>
            <a:endParaRPr lang="es-CL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F8296A-D2EE-4320-B553-9ECD8C00966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0" y="641350"/>
            <a:ext cx="840740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11 CuadroTexto"/>
          <p:cNvSpPr txBox="1">
            <a:spLocks noChangeArrowheads="1"/>
          </p:cNvSpPr>
          <p:nvPr/>
        </p:nvSpPr>
        <p:spPr bwMode="auto">
          <a:xfrm>
            <a:off x="17468" y="74651"/>
            <a:ext cx="8389937" cy="3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C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b="1" dirty="0">
                <a:solidFill>
                  <a:srgbClr val="0070C0"/>
                </a:solidFill>
              </a:rPr>
              <a:t>PROGRAMA DE PAVIMENTACIÓN PARTICIPATIVA</a:t>
            </a:r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93677" y="704030"/>
            <a:ext cx="377825" cy="3508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 anchor="ctr"/>
          <a:lstStyle/>
          <a:p>
            <a:pPr algn="ctr" defTabSz="450956" eaLnBrk="0" hangingPunct="0">
              <a:lnSpc>
                <a:spcPct val="90000"/>
              </a:lnSpc>
              <a:defRPr/>
            </a:pPr>
            <a:endParaRPr lang="es-ES">
              <a:solidFill>
                <a:prstClr val="white"/>
              </a:solidFill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3528" y="1026836"/>
            <a:ext cx="7856463" cy="600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CL" sz="2403" dirty="0"/>
          </a:p>
          <a:p>
            <a:pPr marL="557807" indent="-557807" algn="just">
              <a:buAutoNum type="arabicPeriod"/>
            </a:pPr>
            <a:r>
              <a:rPr lang="es-CL" sz="2400" dirty="0"/>
              <a:t>Por Oficio N°1299 del 3 de Abril 2020 Seremi Minvu Informa a municipios el lanzamiento y readecuación  del 30° llamado del Programa e instruye proceso de postulación.</a:t>
            </a:r>
          </a:p>
          <a:p>
            <a:pPr marL="557807" indent="-557807" algn="just">
              <a:buAutoNum type="arabicPeriod"/>
            </a:pPr>
            <a:endParaRPr lang="es-CL" sz="2400" dirty="0"/>
          </a:p>
          <a:p>
            <a:pPr algn="just"/>
            <a:r>
              <a:rPr lang="es-CL" sz="2400" dirty="0"/>
              <a:t>2.- Por Ord. N° 1314 del 06 de Abril del 2020 Seremi </a:t>
            </a:r>
            <a:r>
              <a:rPr lang="es-CL" sz="2400" dirty="0" smtClean="0"/>
              <a:t>   	envía </a:t>
            </a:r>
            <a:r>
              <a:rPr lang="es-CL" sz="2400" dirty="0"/>
              <a:t>instructivo   a municipios para la </a:t>
            </a:r>
            <a:r>
              <a:rPr lang="es-CL" sz="2400" dirty="0" smtClean="0"/>
              <a:t>	actualización </a:t>
            </a:r>
            <a:r>
              <a:rPr lang="es-CL" sz="2400" dirty="0"/>
              <a:t>	de Déficit de Pavimentación </a:t>
            </a:r>
            <a:r>
              <a:rPr lang="es-CL" sz="2400" dirty="0" smtClean="0"/>
              <a:t>	y </a:t>
            </a:r>
            <a:r>
              <a:rPr lang="es-CL" sz="2400" dirty="0"/>
              <a:t>Repavimentación que 	deberán informar el 15 </a:t>
            </a:r>
            <a:r>
              <a:rPr lang="es-CL" sz="2400" dirty="0" smtClean="0"/>
              <a:t>	de </a:t>
            </a:r>
            <a:r>
              <a:rPr lang="es-CL" sz="2400" dirty="0"/>
              <a:t>Junio del </a:t>
            </a:r>
            <a:r>
              <a:rPr lang="es-CL" sz="2400" dirty="0" err="1"/>
              <a:t>pte</a:t>
            </a:r>
            <a:r>
              <a:rPr lang="es-CL" sz="2400" dirty="0" err="1" smtClean="0"/>
              <a:t>.</a:t>
            </a:r>
            <a:r>
              <a:rPr lang="es-CL" sz="2400" dirty="0" smtClean="0"/>
              <a:t> (</a:t>
            </a:r>
            <a:r>
              <a:rPr lang="es-CL" sz="2400" b="1" dirty="0" err="1" smtClean="0">
                <a:solidFill>
                  <a:srgbClr val="FF0000"/>
                </a:solidFill>
              </a:rPr>
              <a:t>Nvo</a:t>
            </a:r>
            <a:r>
              <a:rPr lang="es-CL" sz="2400" b="1" dirty="0" smtClean="0">
                <a:solidFill>
                  <a:srgbClr val="FF0000"/>
                </a:solidFill>
              </a:rPr>
              <a:t>. Plazo 30 de junio 2020¡</a:t>
            </a:r>
            <a:r>
              <a:rPr lang="es-CL" sz="2400" dirty="0" smtClean="0"/>
              <a:t>)</a:t>
            </a:r>
            <a:endParaRPr lang="es-CL" sz="2400" dirty="0"/>
          </a:p>
          <a:p>
            <a:pPr algn="just"/>
            <a:endParaRPr lang="es-CL" sz="2400" dirty="0"/>
          </a:p>
          <a:p>
            <a:pPr algn="just"/>
            <a:r>
              <a:rPr lang="es-CL" sz="2400" dirty="0"/>
              <a:t>3.- Por Ord. N° 1365 del 13 de Abril 2020 informa a 	Municipios los nuevos Valores Referenciales que 	aplicarán en el 30° llamado. </a:t>
            </a:r>
          </a:p>
          <a:p>
            <a:pPr algn="just"/>
            <a:r>
              <a:rPr lang="es-CL" sz="2400" dirty="0"/>
              <a:t>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504379" y="195839"/>
            <a:ext cx="7887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rgbClr val="002060"/>
                </a:solidFill>
                <a:cs typeface="Calibri" panose="020F0502020204030204" pitchFamily="34" charset="0"/>
              </a:rPr>
              <a:t>Estado y Avance </a:t>
            </a:r>
            <a:r>
              <a:rPr lang="es-CL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Gestión Lanzamiento Proceso </a:t>
            </a:r>
            <a:r>
              <a:rPr lang="es-CL" sz="2400" b="1" dirty="0">
                <a:solidFill>
                  <a:srgbClr val="002060"/>
                </a:solidFill>
                <a:cs typeface="Calibri" panose="020F0502020204030204" pitchFamily="34" charset="0"/>
              </a:rPr>
              <a:t>Postulación 30°Llamado - Instrucciones Seremi (Mayo 2020</a:t>
            </a:r>
            <a:r>
              <a:rPr lang="es-CL" sz="2400" dirty="0">
                <a:solidFill>
                  <a:srgbClr val="002060"/>
                </a:solidFill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98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D75B04-499B-40AB-8F64-C370238A2F5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694231" y="908720"/>
            <a:ext cx="763284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Las comunas que tienen Lista de Espera del 29° llamado podrán repostular prioritariamente estos proyectos por un monto equivalente a lo asignado en la selección del 29 Llamado.</a:t>
            </a:r>
          </a:p>
          <a:p>
            <a:endParaRPr lang="es-C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Las comunas que no tienen Lista de Espera podrán postular proyectos nuevos por un monto equivalente al monto de la selección del 29° llamado. Se recomienda priorizar por % de deterioro y por N° de Viviendas directamente beneficiadas.</a:t>
            </a:r>
          </a:p>
          <a:p>
            <a:endParaRPr lang="es-C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Las comunas podrán conocer los montos asignados en el llamado N°29 ingresando a nuestra Pág</a:t>
            </a:r>
            <a:r>
              <a:rPr lang="es-CL" dirty="0" smtClean="0"/>
              <a:t>. Web: </a:t>
            </a:r>
            <a:r>
              <a:rPr lang="es-CL" u="sng" dirty="0" smtClean="0"/>
              <a:t>metropolitana.Minvu.cl</a:t>
            </a:r>
          </a:p>
          <a:p>
            <a:endParaRPr lang="es-C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Las Comunas con Lista de Espera podrán extraer la información mientras de sus proyectos también en nuestra pág.. Web.</a:t>
            </a:r>
          </a:p>
          <a:p>
            <a:endParaRPr lang="es-C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El software del Programa se encuentra activo y con los nuevos valores Referenciales ya ingresados.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Esta Seremi ha informado al GORE y CORE del avance que se tiene respecto de los valores del Déficit informados por los municipios.</a:t>
            </a:r>
          </a:p>
          <a:p>
            <a:endParaRPr lang="es-C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  <p:sp>
        <p:nvSpPr>
          <p:cNvPr id="5" name="CuadroTexto 4"/>
          <p:cNvSpPr txBox="1"/>
          <p:nvPr/>
        </p:nvSpPr>
        <p:spPr>
          <a:xfrm>
            <a:off x="971600" y="476672"/>
            <a:ext cx="496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 smtClean="0"/>
              <a:t>Recomendaciones para tener presente</a:t>
            </a:r>
            <a:r>
              <a:rPr lang="es-CL" dirty="0" smtClean="0"/>
              <a:t>: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2716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6188081" y="650995"/>
            <a:ext cx="2159393" cy="6207125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4515" name="Slide Number Placeholder 3"/>
          <p:cNvSpPr txBox="1">
            <a:spLocks noGrp="1"/>
          </p:cNvSpPr>
          <p:nvPr/>
        </p:nvSpPr>
        <p:spPr bwMode="auto">
          <a:xfrm>
            <a:off x="6183313" y="6527801"/>
            <a:ext cx="21336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65" tIns="45078" rIns="90265" bIns="45078" anchor="ctr"/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r" eaLnBrk="1" hangingPunct="1"/>
            <a:fld id="{07A97BB0-2CA1-42A7-B35B-4C749E427CCD}" type="slidenum">
              <a:rPr lang="en-US" sz="1000">
                <a:solidFill>
                  <a:srgbClr val="898989"/>
                </a:solidFill>
                <a:latin typeface="Verdana" pitchFamily="34" charset="0"/>
              </a:rPr>
              <a:pPr algn="r" eaLnBrk="1" hangingPunct="1"/>
              <a:t>6</a:t>
            </a:fld>
            <a:endParaRPr lang="en-US" sz="1000">
              <a:solidFill>
                <a:srgbClr val="898989"/>
              </a:solidFill>
              <a:latin typeface="Verdana" pitchFamily="34" charset="0"/>
            </a:endParaRPr>
          </a:p>
        </p:txBody>
      </p:sp>
      <p:sp>
        <p:nvSpPr>
          <p:cNvPr id="64516" name="Rectangle 17"/>
          <p:cNvSpPr>
            <a:spLocks noChangeArrowheads="1"/>
          </p:cNvSpPr>
          <p:nvPr/>
        </p:nvSpPr>
        <p:spPr bwMode="auto">
          <a:xfrm>
            <a:off x="2627436" y="4183065"/>
            <a:ext cx="11509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65" tIns="45078" rIns="90265" bIns="45078"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s-CL" sz="800">
              <a:solidFill>
                <a:srgbClr val="000000"/>
              </a:solidFill>
            </a:endParaRPr>
          </a:p>
        </p:txBody>
      </p:sp>
      <p:sp>
        <p:nvSpPr>
          <p:cNvPr id="64517" name="Rectangle 15"/>
          <p:cNvSpPr>
            <a:spLocks noChangeArrowheads="1"/>
          </p:cNvSpPr>
          <p:nvPr/>
        </p:nvSpPr>
        <p:spPr bwMode="auto">
          <a:xfrm>
            <a:off x="2627436" y="3949702"/>
            <a:ext cx="11509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65" tIns="45078" rIns="90265" bIns="45078"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s-CL" sz="800">
              <a:solidFill>
                <a:srgbClr val="000000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 flipV="1">
            <a:off x="0" y="641350"/>
            <a:ext cx="840740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21" name="Rectangle 9"/>
          <p:cNvSpPr txBox="1">
            <a:spLocks/>
          </p:cNvSpPr>
          <p:nvPr/>
        </p:nvSpPr>
        <p:spPr bwMode="auto">
          <a:xfrm>
            <a:off x="454029" y="2974977"/>
            <a:ext cx="29876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91" tIns="45088" rIns="90291" bIns="45088"/>
          <a:lstStyle>
            <a:lvl1pPr marL="342900" indent="-3429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endParaRPr lang="es-CL" b="1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64522" name="Rectangle 9"/>
          <p:cNvSpPr txBox="1">
            <a:spLocks/>
          </p:cNvSpPr>
          <p:nvPr/>
        </p:nvSpPr>
        <p:spPr bwMode="auto">
          <a:xfrm>
            <a:off x="454025" y="4125913"/>
            <a:ext cx="2459038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91" tIns="45088" rIns="90291" bIns="45088"/>
          <a:lstStyle>
            <a:lvl1pPr marL="342900" indent="-3429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26" name="25 Rectángulo"/>
          <p:cNvSpPr>
            <a:spLocks noChangeArrowheads="1"/>
          </p:cNvSpPr>
          <p:nvPr/>
        </p:nvSpPr>
        <p:spPr bwMode="auto">
          <a:xfrm>
            <a:off x="193677" y="790575"/>
            <a:ext cx="377825" cy="3508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 anchor="ctr"/>
          <a:lstStyle/>
          <a:p>
            <a:pPr algn="ctr" defTabSz="450956" eaLnBrk="0" hangingPunct="0">
              <a:lnSpc>
                <a:spcPct val="90000"/>
              </a:lnSpc>
              <a:defRPr/>
            </a:pPr>
            <a:endParaRPr lang="es-ES">
              <a:solidFill>
                <a:prstClr val="white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4524" name="Rectangle 9"/>
          <p:cNvSpPr txBox="1">
            <a:spLocks/>
          </p:cNvSpPr>
          <p:nvPr/>
        </p:nvSpPr>
        <p:spPr bwMode="auto">
          <a:xfrm>
            <a:off x="666755" y="811213"/>
            <a:ext cx="4735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91" tIns="45088" rIns="90291" bIns="45088"/>
          <a:lstStyle>
            <a:lvl1pPr marL="342900" indent="-3429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s-CL" b="1">
                <a:solidFill>
                  <a:srgbClr val="95B3D7"/>
                </a:solidFill>
                <a:latin typeface="Calibri" pitchFamily="34" charset="0"/>
              </a:rPr>
              <a:t>  </a:t>
            </a: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s-CL" b="1">
              <a:solidFill>
                <a:srgbClr val="006CB7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s-CL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64525" name="Text Box 7"/>
          <p:cNvSpPr txBox="1">
            <a:spLocks noChangeArrowheads="1"/>
          </p:cNvSpPr>
          <p:nvPr/>
        </p:nvSpPr>
        <p:spPr bwMode="auto">
          <a:xfrm>
            <a:off x="773118" y="819198"/>
            <a:ext cx="6015037" cy="37627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30" tIns="33916" rIns="67830" bIns="33916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L" sz="2000" b="1" dirty="0">
                <a:cs typeface="Arial" pitchFamily="34" charset="0"/>
              </a:rPr>
              <a:t>CALCULO </a:t>
            </a:r>
            <a:r>
              <a:rPr lang="es-CL" sz="2000" b="1" dirty="0" smtClean="0">
                <a:cs typeface="Arial" pitchFamily="34" charset="0"/>
              </a:rPr>
              <a:t>APORTES y Costo Total</a:t>
            </a:r>
            <a:endParaRPr lang="es-ES" sz="2000" b="1" dirty="0">
              <a:cs typeface="Arial" pitchFamily="34" charset="0"/>
            </a:endParaRPr>
          </a:p>
        </p:txBody>
      </p:sp>
      <p:sp>
        <p:nvSpPr>
          <p:cNvPr id="64527" name="Text Box 3"/>
          <p:cNvSpPr txBox="1">
            <a:spLocks noChangeArrowheads="1"/>
          </p:cNvSpPr>
          <p:nvPr/>
        </p:nvSpPr>
        <p:spPr bwMode="auto">
          <a:xfrm>
            <a:off x="454025" y="5930933"/>
            <a:ext cx="7734300" cy="53015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30" tIns="33916" rIns="67830" bIns="33916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1200" b="1" dirty="0">
                <a:solidFill>
                  <a:srgbClr val="000099"/>
                </a:solidFill>
                <a:latin typeface="Verdana" pitchFamily="34" charset="0"/>
                <a:ea typeface="MS PGothic" pitchFamily="34" charset="-128"/>
              </a:rPr>
              <a:t>Estimación del COSTO APORTE VECINOS POR FRENTE=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sz="1200" b="1" dirty="0">
                <a:solidFill>
                  <a:srgbClr val="FF0000"/>
                </a:solidFill>
                <a:latin typeface="Verdana" pitchFamily="34" charset="0"/>
                <a:ea typeface="MS PGothic" pitchFamily="34" charset="-128"/>
              </a:rPr>
              <a:t>(Largo del frente)*1/2 </a:t>
            </a:r>
            <a:r>
              <a:rPr lang="es-ES" sz="1200" b="1" dirty="0" smtClean="0">
                <a:solidFill>
                  <a:srgbClr val="FF0000"/>
                </a:solidFill>
                <a:latin typeface="Verdana" pitchFamily="34" charset="0"/>
                <a:ea typeface="MS PGothic" pitchFamily="34" charset="-128"/>
              </a:rPr>
              <a:t>Calzada x Valor </a:t>
            </a:r>
            <a:r>
              <a:rPr lang="es-ES" sz="1200" b="1" dirty="0">
                <a:solidFill>
                  <a:srgbClr val="FF0000"/>
                </a:solidFill>
                <a:latin typeface="Verdana" pitchFamily="34" charset="0"/>
                <a:ea typeface="MS PGothic" pitchFamily="34" charset="-128"/>
              </a:rPr>
              <a:t>Referencial Adoptado </a:t>
            </a:r>
            <a:r>
              <a:rPr lang="es-ES" sz="1200" b="1" dirty="0" smtClean="0">
                <a:solidFill>
                  <a:srgbClr val="FF0000"/>
                </a:solidFill>
                <a:latin typeface="Verdana" pitchFamily="34" charset="0"/>
                <a:ea typeface="MS PGothic" pitchFamily="34" charset="-128"/>
              </a:rPr>
              <a:t>x </a:t>
            </a:r>
            <a:r>
              <a:rPr lang="es-ES" sz="1200" b="1" dirty="0">
                <a:solidFill>
                  <a:srgbClr val="FF0000"/>
                </a:solidFill>
                <a:latin typeface="Verdana" pitchFamily="34" charset="0"/>
                <a:ea typeface="MS PGothic" pitchFamily="34" charset="-128"/>
              </a:rPr>
              <a:t>% según categoría)</a:t>
            </a:r>
          </a:p>
        </p:txBody>
      </p:sp>
      <p:sp>
        <p:nvSpPr>
          <p:cNvPr id="64528" name="Text Box 6"/>
          <p:cNvSpPr txBox="1">
            <a:spLocks noChangeArrowheads="1"/>
          </p:cNvSpPr>
          <p:nvPr/>
        </p:nvSpPr>
        <p:spPr bwMode="auto">
          <a:xfrm>
            <a:off x="1004095" y="4843787"/>
            <a:ext cx="7240311" cy="43782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30" tIns="33916" rIns="67830" bIns="33916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1200" b="1" dirty="0">
                <a:solidFill>
                  <a:srgbClr val="000099"/>
                </a:solidFill>
                <a:latin typeface="Verdana" pitchFamily="34" charset="0"/>
                <a:ea typeface="MS PGothic" pitchFamily="34" charset="-128"/>
              </a:rPr>
              <a:t>COSTO TOTAL Del Proyecto = Superficie </a:t>
            </a:r>
            <a:r>
              <a:rPr lang="es-ES" sz="1200" b="1" dirty="0" smtClean="0">
                <a:solidFill>
                  <a:srgbClr val="000099"/>
                </a:solidFill>
                <a:latin typeface="Verdana" pitchFamily="34" charset="0"/>
                <a:ea typeface="MS PGothic" pitchFamily="34" charset="-128"/>
              </a:rPr>
              <a:t>Total del tramo x </a:t>
            </a:r>
            <a:r>
              <a:rPr lang="es-ES" sz="1200" b="1" dirty="0">
                <a:solidFill>
                  <a:srgbClr val="000099"/>
                </a:solidFill>
                <a:latin typeface="Verdana" pitchFamily="34" charset="0"/>
                <a:ea typeface="MS PGothic" pitchFamily="34" charset="-128"/>
              </a:rPr>
              <a:t>Valor Referencial adoptado según </a:t>
            </a:r>
            <a:r>
              <a:rPr lang="es-ES" sz="1200" b="1" dirty="0" smtClean="0">
                <a:solidFill>
                  <a:srgbClr val="000099"/>
                </a:solidFill>
                <a:latin typeface="Verdana" pitchFamily="34" charset="0"/>
                <a:ea typeface="MS PGothic" pitchFamily="34" charset="-128"/>
              </a:rPr>
              <a:t>materialidad elegida.</a:t>
            </a:r>
            <a:endParaRPr lang="es-ES" sz="1200" b="1" dirty="0">
              <a:solidFill>
                <a:srgbClr val="000099"/>
              </a:solidFill>
              <a:latin typeface="Verdana" pitchFamily="34" charset="0"/>
              <a:ea typeface="MS PGothic" pitchFamily="34" charset="-128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CB0E0-58DB-4A46-AB95-414FED10553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8" name="11 CuadroTexto"/>
          <p:cNvSpPr txBox="1">
            <a:spLocks noChangeArrowheads="1"/>
          </p:cNvSpPr>
          <p:nvPr/>
        </p:nvSpPr>
        <p:spPr bwMode="auto">
          <a:xfrm>
            <a:off x="17468" y="74651"/>
            <a:ext cx="8389937" cy="3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C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b="1" dirty="0">
                <a:solidFill>
                  <a:srgbClr val="0070C0"/>
                </a:solidFill>
              </a:rPr>
              <a:t>PROGRAMA DE PAVIMENTACIÓN PARTICIPATIVA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90" y="1354267"/>
            <a:ext cx="8550474" cy="445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6188080" y="641353"/>
            <a:ext cx="2955925" cy="6216651"/>
          </a:xfrm>
          <a:prstGeom prst="rect">
            <a:avLst/>
          </a:prstGeom>
          <a:solidFill>
            <a:srgbClr val="A6A6A6">
              <a:alpha val="20000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10" tIns="33906" rIns="67810" bIns="33906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D75B04-499B-40AB-8F64-C370238A2F5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cxnSp>
        <p:nvCxnSpPr>
          <p:cNvPr id="6" name="5 Conector recto"/>
          <p:cNvCxnSpPr/>
          <p:nvPr/>
        </p:nvCxnSpPr>
        <p:spPr>
          <a:xfrm flipV="1">
            <a:off x="0" y="641350"/>
            <a:ext cx="8407400" cy="19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11 CuadroTexto"/>
          <p:cNvSpPr txBox="1">
            <a:spLocks noChangeArrowheads="1"/>
          </p:cNvSpPr>
          <p:nvPr/>
        </p:nvSpPr>
        <p:spPr bwMode="auto">
          <a:xfrm>
            <a:off x="17468" y="74651"/>
            <a:ext cx="8389937" cy="12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780" tIns="33891" rIns="67780" bIns="33891">
            <a:spAutoFit/>
          </a:bodyPr>
          <a:lstStyle>
            <a:lvl1pPr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609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s-CL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000" b="1" dirty="0">
                <a:solidFill>
                  <a:srgbClr val="0070C0"/>
                </a:solidFill>
              </a:rPr>
              <a:t>PROGRAMA DE PAVIMENTACIÓN PARTICIPATIVA Perfil </a:t>
            </a:r>
            <a:r>
              <a:rPr lang="es-CL" sz="2000" b="1" dirty="0" smtClean="0">
                <a:solidFill>
                  <a:srgbClr val="0070C0"/>
                </a:solidFill>
              </a:rPr>
              <a:t>terminado </a:t>
            </a:r>
          </a:p>
          <a:p>
            <a:pPr eaLnBrk="1" hangingPunct="1"/>
            <a:endParaRPr lang="es-CL" sz="2000" b="1" dirty="0">
              <a:solidFill>
                <a:srgbClr val="0070C0"/>
              </a:solidFill>
            </a:endParaRPr>
          </a:p>
          <a:p>
            <a:pPr eaLnBrk="1" hangingPunct="1"/>
            <a:r>
              <a:rPr lang="es-CL" sz="2000" dirty="0" smtClean="0">
                <a:solidFill>
                  <a:srgbClr val="FF0000"/>
                </a:solidFill>
              </a:rPr>
              <a:t>Pasaje (Caso especial: Incluye solución de repavimentación de calzada y veredas (tratamiento de bordes)</a:t>
            </a:r>
            <a:endParaRPr lang="es-CL" sz="20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74" y="1652634"/>
            <a:ext cx="7586925" cy="459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25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D75B04-499B-40AB-8F64-C370238A2F5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96448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D75B04-499B-40AB-8F64-C370238A2F5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06489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85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Office Theme">
  <a:themeElements>
    <a:clrScheme name="7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Theme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Office Theme">
  <a:themeElements>
    <a:clrScheme name="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Office Theme">
  <a:themeElements>
    <a:clrScheme name="1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Office Theme">
  <a:themeElements>
    <a:clrScheme name="1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Office Theme">
  <a:themeElements>
    <a:clrScheme name="1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Office Theme">
  <a:themeElements>
    <a:clrScheme name="1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Office Theme">
  <a:themeElements>
    <a:clrScheme name="1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Office Theme">
  <a:themeElements>
    <a:clrScheme name="1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Office Theme">
  <a:themeElements>
    <a:clrScheme name="1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6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Office Theme">
  <a:themeElements>
    <a:clrScheme name="1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7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Office Theme">
  <a:themeElements>
    <a:clrScheme name="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Office Theme">
  <a:themeElements>
    <a:clrScheme name="1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8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Office Theme">
  <a:themeElements>
    <a:clrScheme name="1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9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Office Theme">
  <a:themeElements>
    <a:clrScheme name="2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0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Office Theme">
  <a:themeElements>
    <a:clrScheme name="2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1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2_Office Theme">
  <a:themeElements>
    <a:clrScheme name="2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2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3_Office Theme">
  <a:themeElements>
    <a:clrScheme name="2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3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4_Office Theme">
  <a:themeElements>
    <a:clrScheme name="2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4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5_Office Theme">
  <a:themeElements>
    <a:clrScheme name="2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5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Office Theme">
  <a:themeElements>
    <a:clrScheme name="2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6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Office Theme">
  <a:themeElements>
    <a:clrScheme name="2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7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8_Office Theme">
  <a:themeElements>
    <a:clrScheme name="2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8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9_Office Theme">
  <a:themeElements>
    <a:clrScheme name="29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9_Office Theme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9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_Diseño personalizado">
  <a:themeElements>
    <a:clrScheme name="1_Diseño personalizado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Diseño personalizad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ersonalizado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0_Office Theme">
  <a:themeElements>
    <a:clrScheme name="3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0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1_Office Theme">
  <a:themeElements>
    <a:clrScheme name="3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1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2_Office Theme">
  <a:themeElements>
    <a:clrScheme name="32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2_Office Theme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2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3_Office Theme">
  <a:themeElements>
    <a:clrScheme name="3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3_Office Theme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4_Office Theme">
  <a:themeElements>
    <a:clrScheme name="34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4_Office Theme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4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5_Office Theme">
  <a:themeElements>
    <a:clrScheme name="35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5_Office Theme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5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6_Office Theme">
  <a:themeElements>
    <a:clrScheme name="3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6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seño personalizado">
  <a:themeElements>
    <a:clrScheme name="Diseño personalizado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Diseño personalizad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7_Office Theme">
  <a:themeElements>
    <a:clrScheme name="3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7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8_Office Theme">
  <a:themeElements>
    <a:clrScheme name="3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8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9_Office Theme">
  <a:themeElements>
    <a:clrScheme name="3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9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0_Office Theme">
  <a:themeElements>
    <a:clrScheme name="4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0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1_Office Theme">
  <a:themeElements>
    <a:clrScheme name="4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1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2_Office Theme">
  <a:themeElements>
    <a:clrScheme name="4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2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3_Office Theme">
  <a:themeElements>
    <a:clrScheme name="4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3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4_Office Theme">
  <a:themeElements>
    <a:clrScheme name="4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4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5_Office Theme">
  <a:themeElements>
    <a:clrScheme name="4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5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6_Office Theme">
  <a:themeElements>
    <a:clrScheme name="4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6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7_Office Theme">
  <a:themeElements>
    <a:clrScheme name="4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7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8_Office Theme">
  <a:themeElements>
    <a:clrScheme name="4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8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9_Office Theme">
  <a:themeElements>
    <a:clrScheme name="4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9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0_Office Theme">
  <a:themeElements>
    <a:clrScheme name="5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0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1_Office Theme">
  <a:themeElements>
    <a:clrScheme name="5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1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2_Office Theme">
  <a:themeElements>
    <a:clrScheme name="5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2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3_Office Theme">
  <a:themeElements>
    <a:clrScheme name="5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3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4_Office Theme">
  <a:themeElements>
    <a:clrScheme name="5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4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5_Office Theme">
  <a:themeElements>
    <a:clrScheme name="5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5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6_Office Theme">
  <a:themeElements>
    <a:clrScheme name="5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6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Verdana"/>
        <a:ea typeface="ヒラギノ角ゴ Pro W3"/>
        <a:cs typeface="Verdana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1.xml><?xml version="1.0" encoding="utf-8"?>
<a:theme xmlns:a="http://schemas.openxmlformats.org/drawingml/2006/main" name="5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2.xml><?xml version="1.0" encoding="utf-8"?>
<a:theme xmlns:a="http://schemas.openxmlformats.org/drawingml/2006/main" name="5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3.xml><?xml version="1.0" encoding="utf-8"?>
<a:theme xmlns:a="http://schemas.openxmlformats.org/drawingml/2006/main" name="6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4.xml><?xml version="1.0" encoding="utf-8"?>
<a:theme xmlns:a="http://schemas.openxmlformats.org/drawingml/2006/main" name="6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5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6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4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Theme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5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Office Theme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Office Theme">
  <a:themeElements>
    <a:clrScheme name="6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Office Theme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8369</TotalTime>
  <Words>1472</Words>
  <Application>Microsoft Office PowerPoint</Application>
  <PresentationFormat>Presentación en pantalla (4:3)</PresentationFormat>
  <Paragraphs>249</Paragraphs>
  <Slides>28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64</vt:i4>
      </vt:variant>
      <vt:variant>
        <vt:lpstr>Títulos de diapositiva</vt:lpstr>
      </vt:variant>
      <vt:variant>
        <vt:i4>28</vt:i4>
      </vt:variant>
    </vt:vector>
  </HeadingPairs>
  <TitlesOfParts>
    <vt:vector size="98" baseType="lpstr">
      <vt:lpstr>MS PGothic</vt:lpstr>
      <vt:lpstr>Arial</vt:lpstr>
      <vt:lpstr>Calibri</vt:lpstr>
      <vt:lpstr>Verdana</vt:lpstr>
      <vt:lpstr>Wingdings</vt:lpstr>
      <vt:lpstr>ヒラギノ角ゴ Pro W3</vt:lpstr>
      <vt:lpstr>3_Office Theme</vt:lpstr>
      <vt:lpstr>8_Office Theme</vt:lpstr>
      <vt:lpstr>Office Theme</vt:lpstr>
      <vt:lpstr>Diseño personalizado</vt:lpstr>
      <vt:lpstr>1_Office Theme</vt:lpstr>
      <vt:lpstr>2_Office Theme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1_Diseño personalizado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44_Office Theme</vt:lpstr>
      <vt:lpstr>45_Office Theme</vt:lpstr>
      <vt:lpstr>46_Office Theme</vt:lpstr>
      <vt:lpstr>47_Office Theme</vt:lpstr>
      <vt:lpstr>48_Office Theme</vt:lpstr>
      <vt:lpstr>49_Office Theme</vt:lpstr>
      <vt:lpstr>50_Office Theme</vt:lpstr>
      <vt:lpstr>51_Office Theme</vt:lpstr>
      <vt:lpstr>52_Office Theme</vt:lpstr>
      <vt:lpstr>53_Office Theme</vt:lpstr>
      <vt:lpstr>54_Office Theme</vt:lpstr>
      <vt:lpstr>55_Office Theme</vt:lpstr>
      <vt:lpstr>56_Office Theme</vt:lpstr>
      <vt:lpstr>57_Office Theme</vt:lpstr>
      <vt:lpstr>58_Office Theme</vt:lpstr>
      <vt:lpstr>59_Office Theme</vt:lpstr>
      <vt:lpstr>60_Office Theme</vt:lpstr>
      <vt:lpstr>61_Office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RECOMENDACIONES GENERALES-POSTULACION  30°Llamado.</vt:lpstr>
      <vt:lpstr>Presentación de PowerPoint</vt:lpstr>
      <vt:lpstr>Gracias.</vt:lpstr>
    </vt:vector>
  </TitlesOfParts>
  <Company>The houze!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prueba</dc:title>
  <dc:creator>Maria Pilar</dc:creator>
  <cp:lastModifiedBy>Usuario de Windows</cp:lastModifiedBy>
  <cp:revision>399</cp:revision>
  <cp:lastPrinted>2019-05-09T16:02:51Z</cp:lastPrinted>
  <dcterms:created xsi:type="dcterms:W3CDTF">2011-05-23T15:12:49Z</dcterms:created>
  <dcterms:modified xsi:type="dcterms:W3CDTF">2020-06-24T23:18:06Z</dcterms:modified>
</cp:coreProperties>
</file>